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sldIdLst>
    <p:sldId id="383" r:id="rId2"/>
    <p:sldId id="258" r:id="rId3"/>
    <p:sldId id="259" r:id="rId4"/>
    <p:sldId id="282" r:id="rId5"/>
    <p:sldId id="342" r:id="rId6"/>
    <p:sldId id="285" r:id="rId7"/>
    <p:sldId id="344" r:id="rId8"/>
    <p:sldId id="257" r:id="rId9"/>
    <p:sldId id="286" r:id="rId10"/>
    <p:sldId id="287" r:id="rId11"/>
    <p:sldId id="288" r:id="rId12"/>
    <p:sldId id="384" r:id="rId13"/>
    <p:sldId id="268" r:id="rId14"/>
    <p:sldId id="318" r:id="rId15"/>
    <p:sldId id="305" r:id="rId16"/>
    <p:sldId id="306" r:id="rId17"/>
    <p:sldId id="362" r:id="rId18"/>
    <p:sldId id="307" r:id="rId19"/>
    <p:sldId id="271" r:id="rId20"/>
    <p:sldId id="317" r:id="rId21"/>
    <p:sldId id="316" r:id="rId22"/>
    <p:sldId id="299" r:id="rId23"/>
    <p:sldId id="315" r:id="rId24"/>
    <p:sldId id="303" r:id="rId25"/>
    <p:sldId id="313" r:id="rId26"/>
    <p:sldId id="265" r:id="rId27"/>
    <p:sldId id="294" r:id="rId28"/>
    <p:sldId id="385" r:id="rId29"/>
    <p:sldId id="260" r:id="rId30"/>
    <p:sldId id="386" r:id="rId31"/>
    <p:sldId id="387" r:id="rId32"/>
    <p:sldId id="388" r:id="rId33"/>
  </p:sldIdLst>
  <p:sldSz cx="12192000" cy="6858000"/>
  <p:notesSz cx="6858000" cy="9144000"/>
  <p:embeddedFontLst>
    <p:embeddedFont>
      <p:font typeface="Wanted Sans" panose="020B0504000000000000" pitchFamily="50" charset="-127"/>
      <p:regular r:id="rId35"/>
    </p:embeddedFont>
    <p:embeddedFont>
      <p:font typeface="맑은 고딕" panose="020B0503020000020004" pitchFamily="50" charset="-127"/>
      <p:regular r:id="rId36"/>
      <p:bold r:id="rId37"/>
    </p:embeddedFont>
    <p:embeddedFont>
      <p:font typeface="와구리체 TTF" pitchFamily="2" charset="-127"/>
      <p:regular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01109-5E2B-494A-84DB-0667932E30F0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9B723-9D17-46A2-8C93-F6E82C09C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941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79B723-9D17-46A2-8C93-F6E82C09CF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513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79B723-9D17-46A2-8C93-F6E82C09CF0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033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79B723-9D17-46A2-8C93-F6E82C09CF0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586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79B723-9D17-46A2-8C93-F6E82C09CF0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84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79B723-9D17-46A2-8C93-F6E82C09CF0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766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DF6B3-47D6-482F-8180-4893F93A366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249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F22C7-4459-472B-932B-1513EBC8985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90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B2511-1B05-2B0F-0F81-5BD57FC14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A37DF9-9D95-0379-1397-D8B481DB6B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2A9DFC-63D3-AF6D-6CBC-D6131127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6846EC-93A2-FC84-0C30-FBCDA574E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AC6F3D-67AE-02EF-E983-C3A584BA4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392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DC186-10E6-39CE-ABF6-367987760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2875D1-6892-FCD0-1713-C82D05516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23AD11-66F6-D320-DBE2-D3DB9AE14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6C2EF0-E7D5-F03C-65C3-672D2ECEC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EA314E-4677-FE1B-D2A7-531D14CE9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62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6E278B-1286-2F2A-4A7F-B9BEBC505E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98C487-9A13-F373-9CB5-F506F6064E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A1F4DF-4A69-6198-DB39-D18C9C1CC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12BF42-C57A-7E11-4CC5-106CBE6AD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79C81D-E02A-6E3F-0E30-29EC1491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86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9B478-B99C-2ED2-F5E5-1CD0954E7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CFCA2-C987-00E5-93DE-C110A6CF1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2166BF-BF66-8E88-11C4-C350AE91D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FB36E0-A93E-D407-4B6E-944645D5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3B20BB-3F81-1A06-4243-64B6514D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32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76B44-1390-0089-E5BC-C835BA784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44939F-A8E9-C294-8407-2D01CE87D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72E40C-8132-EDA0-2036-2BD7E2DBA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9A5106-C0E9-4AB9-6C0A-969888C4F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4A4F18-F338-EF87-1897-635B4B80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338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3D8D2-23A4-182E-A67A-5A7B30D26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340AEB-F267-B53B-D530-8698AD360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2C4215-E429-9D45-18A4-79ABD4EE5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1ED68B-819D-1D08-0B14-670FFDCB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6D9619-4451-6F95-8051-006AFC99B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6BC87F-75C9-BC66-5A37-272AD818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29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2BE57-7760-0D8D-39EC-7927BC673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29E103-75FA-0324-3FA4-4BD140DBF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4CDB8B-A62A-CC41-2360-909DA929B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C602E1F-5F90-02E1-2EF0-7AE0BF6A4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07F501-D28E-1CB9-DE5F-405C174B25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5488D4-C8D0-3A88-AC2F-E89B8B8A6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69E460-E315-9D51-6837-10AA344E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6FFD588-69EE-37C2-FFC3-67DF383B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3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88180F-458B-6B5D-4E8A-E1A0B15B4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DB8F30-5A77-B719-9CC0-C1265921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A6F20C-07C7-450B-E179-A8893D041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9D217B-36CA-5A75-8C40-7B8765294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359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9C38BD-FF40-0215-8D83-C3A7C870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221F2E-0B4C-DCA3-C25E-C13960AD3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0FEC6A-D842-29A2-8B24-779F12B24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604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03169-D189-9142-9AB9-3A3C7AFD2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F6C849-6A3F-6D7B-8F8E-B632CEF94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87DC16-8542-B0D8-99C1-1D9BAB93C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A42FEA-8B74-41B6-3D1F-F39D14D8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DB06FF-25AC-194E-0A87-D638E6C98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80641D-342A-22C7-A047-D4569FEB1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3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5C2FE6-F2D2-B21C-C8F2-2C96CC4A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9973AB5-A5C5-8E32-22AF-5092F9D3E1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D9F031-B1C7-6C81-198F-AAB1FA2BB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5ED55C-9AB4-AD02-BFFF-527541AD2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14764A-2376-E485-1376-AD4CDE7BD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CDAE1B-80EC-60DC-5D5C-7F6D03232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87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D5598A-16B7-AAEC-AF95-83B88E50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345614-69E1-7E84-A615-197BBEF6A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7AD8B0-32D6-872B-7781-39D224887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C7B3C6-5AC5-44D8-8583-5B5B1287E05E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6A064-1A4D-6677-A1EB-4B5B03DF19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A1302F-432C-A3BF-6C27-5CC895026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6081B5-AE9D-442D-A914-34FF272716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999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AB3C21-63E0-1034-D9BB-1D7CF13AC025}"/>
              </a:ext>
            </a:extLst>
          </p:cNvPr>
          <p:cNvSpPr txBox="1"/>
          <p:nvPr/>
        </p:nvSpPr>
        <p:spPr>
          <a:xfrm>
            <a:off x="3879688" y="2828835"/>
            <a:ext cx="44326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화면설계서</a:t>
            </a:r>
            <a:endParaRPr lang="en-US" altLang="ko-KR" sz="7200" b="1" dirty="0">
              <a:solidFill>
                <a:srgbClr val="92AC65"/>
              </a:solidFill>
              <a:latin typeface="와구리체 TTF" pitchFamily="2" charset="-127"/>
              <a:ea typeface="와구리체 TTF" pitchFamily="2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E36ECB3-9B69-EED6-A546-108B525288F3}"/>
              </a:ext>
            </a:extLst>
          </p:cNvPr>
          <p:cNvCxnSpPr>
            <a:cxnSpLocks/>
          </p:cNvCxnSpPr>
          <p:nvPr/>
        </p:nvCxnSpPr>
        <p:spPr>
          <a:xfrm flipV="1">
            <a:off x="-76200" y="-53340"/>
            <a:ext cx="2545080" cy="2125980"/>
          </a:xfrm>
          <a:prstGeom prst="line">
            <a:avLst/>
          </a:prstGeom>
          <a:ln w="76200">
            <a:solidFill>
              <a:srgbClr val="92AC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4D8311A-3644-B17B-421B-A10E63CC8A39}"/>
              </a:ext>
            </a:extLst>
          </p:cNvPr>
          <p:cNvCxnSpPr>
            <a:cxnSpLocks/>
          </p:cNvCxnSpPr>
          <p:nvPr/>
        </p:nvCxnSpPr>
        <p:spPr>
          <a:xfrm flipV="1">
            <a:off x="9748520" y="4867003"/>
            <a:ext cx="2545080" cy="2125980"/>
          </a:xfrm>
          <a:prstGeom prst="line">
            <a:avLst/>
          </a:prstGeom>
          <a:ln w="76200">
            <a:solidFill>
              <a:srgbClr val="92AC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1629B12-2547-A409-B004-6E1F8CA9B852}"/>
              </a:ext>
            </a:extLst>
          </p:cNvPr>
          <p:cNvSpPr txBox="1"/>
          <p:nvPr/>
        </p:nvSpPr>
        <p:spPr>
          <a:xfrm>
            <a:off x="5570856" y="4029164"/>
            <a:ext cx="1050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solidFill>
                  <a:schemeClr val="bg2">
                    <a:lumMod val="50000"/>
                  </a:schemeClr>
                </a:solidFill>
                <a:latin typeface="와구리체 TTF" pitchFamily="2" charset="-127"/>
                <a:ea typeface="와구리체 TTF" pitchFamily="2" charset="-127"/>
              </a:rPr>
              <a:t>최종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8D6BC7D3-50CE-8748-1CDF-6363D9914E8E}"/>
              </a:ext>
            </a:extLst>
          </p:cNvPr>
          <p:cNvSpPr txBox="1">
            <a:spLocks/>
          </p:cNvSpPr>
          <p:nvPr/>
        </p:nvSpPr>
        <p:spPr>
          <a:xfrm>
            <a:off x="9236431" y="18590"/>
            <a:ext cx="1442167" cy="4837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문주군단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582752E3-FC3F-FB5A-B6E0-636CCA30F4FB}"/>
              </a:ext>
            </a:extLst>
          </p:cNvPr>
          <p:cNvSpPr txBox="1">
            <a:spLocks/>
          </p:cNvSpPr>
          <p:nvPr/>
        </p:nvSpPr>
        <p:spPr>
          <a:xfrm>
            <a:off x="9239283" y="451515"/>
            <a:ext cx="2926172" cy="383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 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 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최연희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 </a:t>
            </a:r>
            <a:r>
              <a:rPr lang="ko-KR" alt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endParaRPr lang="en-US" altLang="ko-KR" sz="1800" dirty="0">
              <a:solidFill>
                <a:schemeClr val="tx1">
                  <a:lumMod val="50000"/>
                  <a:lumOff val="50000"/>
                </a:schemeClr>
              </a:solidFill>
              <a:latin typeface="Wanted Sans" panose="020B0504000000000000" pitchFamily="50" charset="-127"/>
              <a:ea typeface="Wanted Sans" panose="020B0504000000000000" pitchFamily="50" charset="-127"/>
            </a:endParaRPr>
          </a:p>
          <a:p>
            <a:endParaRPr lang="ko-KR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CC5E452-2C59-ECE1-A16F-95F1F8E618A7}"/>
              </a:ext>
            </a:extLst>
          </p:cNvPr>
          <p:cNvSpPr/>
          <p:nvPr/>
        </p:nvSpPr>
        <p:spPr>
          <a:xfrm>
            <a:off x="9061483" y="75278"/>
            <a:ext cx="97674" cy="759619"/>
          </a:xfrm>
          <a:prstGeom prst="rect">
            <a:avLst/>
          </a:prstGeom>
          <a:solidFill>
            <a:srgbClr val="92AC6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56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CBDD89-F131-8FA5-B25F-47A37949A5E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C6BB53-2857-6EF4-A69A-7BAF651A354A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02D625-9FD4-BC1E-786A-BBAC2B2EB658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312576C-60E3-7882-AF19-FC40A191BCCE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265B85F-12EA-4CF2-14A3-B5567A16174E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6FF3A7-5C25-83DD-7652-2775B0C4664B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75A4A7-5723-AFFE-B6D3-943BA39FAB1D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DAC5ED-F3A9-93E0-786A-DEB98C17F92F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2435EA-F497-4273-9565-460AB330BD71}"/>
              </a:ext>
            </a:extLst>
          </p:cNvPr>
          <p:cNvSpPr txBox="1"/>
          <p:nvPr/>
        </p:nvSpPr>
        <p:spPr>
          <a:xfrm>
            <a:off x="101600" y="0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게시글 작성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8E822-9002-853A-BC3D-8CFBF2B76063}"/>
              </a:ext>
            </a:extLst>
          </p:cNvPr>
          <p:cNvSpPr txBox="1"/>
          <p:nvPr/>
        </p:nvSpPr>
        <p:spPr>
          <a:xfrm>
            <a:off x="465896" y="1528707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게시글 작성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D3F24D-5997-94FD-E12E-CDFCF2E56616}"/>
              </a:ext>
            </a:extLst>
          </p:cNvPr>
          <p:cNvSpPr txBox="1"/>
          <p:nvPr/>
        </p:nvSpPr>
        <p:spPr>
          <a:xfrm>
            <a:off x="9067800" y="393700"/>
            <a:ext cx="31135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공지</a:t>
            </a:r>
            <a:r>
              <a:rPr lang="en-US" altLang="ko-KR" sz="1400" dirty="0"/>
              <a:t>/</a:t>
            </a:r>
            <a:r>
              <a:rPr lang="ko-KR" altLang="en-US" sz="1400" dirty="0"/>
              <a:t>일반 </a:t>
            </a:r>
            <a:r>
              <a:rPr lang="en-US" altLang="ko-KR" sz="1400" dirty="0"/>
              <a:t>Select </a:t>
            </a:r>
            <a:r>
              <a:rPr lang="ko-KR" altLang="en-US" sz="1400" dirty="0"/>
              <a:t>박스                  </a:t>
            </a:r>
            <a:r>
              <a:rPr lang="en-US" altLang="ko-KR" sz="1400" dirty="0"/>
              <a:t>- </a:t>
            </a:r>
            <a:r>
              <a:rPr lang="ko-KR" altLang="en-US" sz="1400" dirty="0"/>
              <a:t>공지는 관리자만 작성 가능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 err="1"/>
              <a:t>메인과</a:t>
            </a:r>
            <a:r>
              <a:rPr lang="ko-KR" altLang="en-US" sz="1400" dirty="0"/>
              <a:t> 팀 선택하여 작성 가능</a:t>
            </a:r>
            <a:r>
              <a:rPr lang="en-US" altLang="ko-KR" sz="1400" dirty="0"/>
              <a:t>.      - </a:t>
            </a:r>
            <a:r>
              <a:rPr lang="ko-KR" altLang="en-US" sz="1400" dirty="0"/>
              <a:t>메인 선택 시 메인 게시판으로 이동                                         </a:t>
            </a:r>
            <a:r>
              <a:rPr lang="en-US" altLang="ko-KR" sz="1400" dirty="0"/>
              <a:t>- </a:t>
            </a:r>
            <a:r>
              <a:rPr lang="ko-KR" altLang="en-US" sz="1400" dirty="0"/>
              <a:t>팀 선택 시 팀 게시판으로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제목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내용입력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등록버튼 클릭 시 </a:t>
            </a:r>
            <a:r>
              <a:rPr lang="en-US" altLang="ko-KR" sz="1400" dirty="0"/>
              <a:t>DB</a:t>
            </a:r>
            <a:r>
              <a:rPr lang="ko-KR" altLang="en-US" sz="1400" dirty="0"/>
              <a:t>등록 되고</a:t>
            </a:r>
            <a:r>
              <a:rPr lang="en-US" altLang="ko-KR" sz="1400" dirty="0"/>
              <a:t>, </a:t>
            </a:r>
            <a:r>
              <a:rPr lang="ko-KR" altLang="en-US" sz="1400" dirty="0"/>
              <a:t>게시글 리스트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취소 버튼 클릭 시 게시글 리스트 페이지로 이동 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D3AC1E-2A80-0F1B-E9AC-9DCC5D1F469C}"/>
              </a:ext>
            </a:extLst>
          </p:cNvPr>
          <p:cNvSpPr/>
          <p:nvPr/>
        </p:nvSpPr>
        <p:spPr>
          <a:xfrm>
            <a:off x="2572563" y="2050986"/>
            <a:ext cx="5669916" cy="3332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ysClr val="windowText" lastClr="000000"/>
                </a:solidFill>
              </a:rPr>
              <a:t>모두 최고의 경기가 될 수 있도록 빛납시다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!!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55F847-4F86-49C3-2782-072EC6600D88}"/>
              </a:ext>
            </a:extLst>
          </p:cNvPr>
          <p:cNvSpPr/>
          <p:nvPr/>
        </p:nvSpPr>
        <p:spPr>
          <a:xfrm>
            <a:off x="465895" y="2382309"/>
            <a:ext cx="7776583" cy="33487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안녕하세요</a:t>
            </a:r>
            <a:r>
              <a:rPr lang="en-US" altLang="ko-KR" dirty="0">
                <a:solidFill>
                  <a:sysClr val="windowText" lastClr="000000"/>
                </a:solidFill>
              </a:rPr>
              <a:t>. </a:t>
            </a:r>
            <a:r>
              <a:rPr lang="ko-KR" altLang="en-US" dirty="0">
                <a:solidFill>
                  <a:sysClr val="windowText" lastClr="000000"/>
                </a:solidFill>
              </a:rPr>
              <a:t>허진욱 입니다</a:t>
            </a:r>
            <a:r>
              <a:rPr lang="en-US" altLang="ko-KR" dirty="0">
                <a:solidFill>
                  <a:sysClr val="windowText" lastClr="000000"/>
                </a:solidFill>
              </a:rPr>
              <a:t>!</a:t>
            </a: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회원분들 모두 최고의 경기가 될 수 있도록 빛납시다</a:t>
            </a:r>
            <a:r>
              <a:rPr lang="en-US" altLang="ko-KR" dirty="0">
                <a:solidFill>
                  <a:sysClr val="windowText" lastClr="000000"/>
                </a:solidFill>
              </a:rPr>
              <a:t>!!</a:t>
            </a: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파이팅</a:t>
            </a:r>
            <a:r>
              <a:rPr lang="en-US" altLang="ko-KR" dirty="0">
                <a:solidFill>
                  <a:sysClr val="windowText" lastClr="000000"/>
                </a:solidFill>
              </a:rPr>
              <a:t>!!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E8A070-811F-DA2B-3CF1-031ABEE6C37A}"/>
              </a:ext>
            </a:extLst>
          </p:cNvPr>
          <p:cNvSpPr/>
          <p:nvPr/>
        </p:nvSpPr>
        <p:spPr>
          <a:xfrm>
            <a:off x="7096134" y="5900142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취소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1E1EDFB-63F8-9724-E2C4-0D1AD1D03E15}"/>
              </a:ext>
            </a:extLst>
          </p:cNvPr>
          <p:cNvSpPr/>
          <p:nvPr/>
        </p:nvSpPr>
        <p:spPr>
          <a:xfrm>
            <a:off x="5757901" y="5900142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등록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B190998-40DC-67F9-3DF5-94513270AC68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E6C594-AEC6-3665-3E9D-DD4F0AD28A09}"/>
              </a:ext>
            </a:extLst>
          </p:cNvPr>
          <p:cNvSpPr/>
          <p:nvPr/>
        </p:nvSpPr>
        <p:spPr>
          <a:xfrm>
            <a:off x="465895" y="2050986"/>
            <a:ext cx="1199336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공지</a:t>
            </a:r>
            <a:r>
              <a:rPr lang="en-US" altLang="ko-KR" dirty="0">
                <a:solidFill>
                  <a:sysClr val="windowText" lastClr="000000"/>
                </a:solidFill>
              </a:rPr>
              <a:t>/</a:t>
            </a:r>
            <a:r>
              <a:rPr lang="ko-KR" altLang="en-US" dirty="0">
                <a:solidFill>
                  <a:sysClr val="windowText" lastClr="000000"/>
                </a:solidFill>
              </a:rPr>
              <a:t>일반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6960EE-B114-5867-0E63-4506EA31E0CA}"/>
              </a:ext>
            </a:extLst>
          </p:cNvPr>
          <p:cNvSpPr/>
          <p:nvPr/>
        </p:nvSpPr>
        <p:spPr>
          <a:xfrm>
            <a:off x="1665402" y="2050986"/>
            <a:ext cx="928717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700">
                <a:solidFill>
                  <a:sysClr val="windowText" lastClr="000000"/>
                </a:solidFill>
              </a:rPr>
              <a:t>메인</a:t>
            </a:r>
            <a:r>
              <a:rPr lang="en-US" altLang="ko-KR" sz="1700" dirty="0">
                <a:solidFill>
                  <a:sysClr val="windowText" lastClr="000000"/>
                </a:solidFill>
              </a:rPr>
              <a:t>/</a:t>
            </a:r>
            <a:r>
              <a:rPr lang="ko-KR" altLang="en-US" sz="1700" dirty="0">
                <a:solidFill>
                  <a:sysClr val="windowText" lastClr="000000"/>
                </a:solidFill>
              </a:rPr>
              <a:t>팀</a:t>
            </a:r>
            <a:endParaRPr lang="en-US" altLang="ko-KR" sz="1700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8EF7CAA-14CA-DCA4-8640-9821A9266EA8}"/>
              </a:ext>
            </a:extLst>
          </p:cNvPr>
          <p:cNvSpPr/>
          <p:nvPr/>
        </p:nvSpPr>
        <p:spPr>
          <a:xfrm>
            <a:off x="264239" y="190674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EB671A-25D4-DB3D-272D-22F7D11C801B}"/>
              </a:ext>
            </a:extLst>
          </p:cNvPr>
          <p:cNvSpPr/>
          <p:nvPr/>
        </p:nvSpPr>
        <p:spPr>
          <a:xfrm>
            <a:off x="1534623" y="188100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6B17CFB-8BCA-008D-2DDD-6B96A43CF98D}"/>
              </a:ext>
            </a:extLst>
          </p:cNvPr>
          <p:cNvSpPr/>
          <p:nvPr/>
        </p:nvSpPr>
        <p:spPr>
          <a:xfrm>
            <a:off x="2441784" y="183392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ECD791-6093-CD67-F9ED-7FE59F9947AF}"/>
              </a:ext>
            </a:extLst>
          </p:cNvPr>
          <p:cNvSpPr/>
          <p:nvPr/>
        </p:nvSpPr>
        <p:spPr>
          <a:xfrm>
            <a:off x="264239" y="2403260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E146DA8-C5AC-01AC-54BB-66E9C9B0F093}"/>
              </a:ext>
            </a:extLst>
          </p:cNvPr>
          <p:cNvSpPr/>
          <p:nvPr/>
        </p:nvSpPr>
        <p:spPr>
          <a:xfrm>
            <a:off x="5591769" y="570826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D2A6A8-9469-5265-7A87-F028F1AD2DDA}"/>
              </a:ext>
            </a:extLst>
          </p:cNvPr>
          <p:cNvSpPr/>
          <p:nvPr/>
        </p:nvSpPr>
        <p:spPr>
          <a:xfrm>
            <a:off x="6965526" y="570826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130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F844ED8-3CA1-828C-B15F-5C489D06908E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53375B5-182D-0164-D8E0-6B95FE5AB5FB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8661AB-EB3B-AC74-82E9-4B69C0549135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FA2DBF3-B086-1D9A-EE56-B1611A3F2D7C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265B85F-12EA-4CF2-14A3-B5567A16174E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6FF3A7-5C25-83DD-7652-2775B0C4664B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75A4A7-5723-AFFE-B6D3-943BA39FAB1D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DAC5ED-F3A9-93E0-786A-DEB98C17F92F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2435EA-F497-4273-9565-460AB330BD71}"/>
              </a:ext>
            </a:extLst>
          </p:cNvPr>
          <p:cNvSpPr txBox="1"/>
          <p:nvPr/>
        </p:nvSpPr>
        <p:spPr>
          <a:xfrm>
            <a:off x="101600" y="0"/>
            <a:ext cx="2642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게시글 상세보기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D3AC1E-2A80-0F1B-E9AC-9DCC5D1F469C}"/>
              </a:ext>
            </a:extLst>
          </p:cNvPr>
          <p:cNvSpPr/>
          <p:nvPr/>
        </p:nvSpPr>
        <p:spPr>
          <a:xfrm>
            <a:off x="1206500" y="1820105"/>
            <a:ext cx="7035978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>
                <a:solidFill>
                  <a:sysClr val="windowText" lastClr="000000"/>
                </a:solidFill>
              </a:rPr>
              <a:t>제목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55F847-4F86-49C3-2782-072EC6600D88}"/>
              </a:ext>
            </a:extLst>
          </p:cNvPr>
          <p:cNvSpPr/>
          <p:nvPr/>
        </p:nvSpPr>
        <p:spPr>
          <a:xfrm>
            <a:off x="465895" y="2152369"/>
            <a:ext cx="7776583" cy="35787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내용내용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E8A070-811F-DA2B-3CF1-031ABEE6C37A}"/>
              </a:ext>
            </a:extLst>
          </p:cNvPr>
          <p:cNvSpPr/>
          <p:nvPr/>
        </p:nvSpPr>
        <p:spPr>
          <a:xfrm>
            <a:off x="7096134" y="5874384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목록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BF9558C-ACCD-31A6-523E-67F948787283}"/>
              </a:ext>
            </a:extLst>
          </p:cNvPr>
          <p:cNvSpPr/>
          <p:nvPr/>
        </p:nvSpPr>
        <p:spPr>
          <a:xfrm>
            <a:off x="6930002" y="1815087"/>
            <a:ext cx="1312476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ko-KR" sz="1600" dirty="0">
                <a:solidFill>
                  <a:sysClr val="windowText" lastClr="000000"/>
                </a:solidFill>
              </a:rPr>
              <a:t>2024.00.00</a:t>
            </a:r>
            <a:endParaRPr lang="ko-KR" altLang="en-US" sz="1600" dirty="0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E2DE0C-9932-27C1-0954-A2B52250F7D2}"/>
              </a:ext>
            </a:extLst>
          </p:cNvPr>
          <p:cNvSpPr/>
          <p:nvPr/>
        </p:nvSpPr>
        <p:spPr>
          <a:xfrm>
            <a:off x="5639082" y="1815769"/>
            <a:ext cx="1312476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아이디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643BEEE-B999-9CA8-7BEF-A9D0EC8587B6}"/>
              </a:ext>
            </a:extLst>
          </p:cNvPr>
          <p:cNvSpPr/>
          <p:nvPr/>
        </p:nvSpPr>
        <p:spPr>
          <a:xfrm>
            <a:off x="5779457" y="5874384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삭제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A9D6AB-9E51-DD5F-D253-84C06E816BC4}"/>
              </a:ext>
            </a:extLst>
          </p:cNvPr>
          <p:cNvSpPr txBox="1"/>
          <p:nvPr/>
        </p:nvSpPr>
        <p:spPr>
          <a:xfrm>
            <a:off x="9067800" y="393700"/>
            <a:ext cx="31135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로그인 된 아이디와 게시글 아이디 동일하면 수정 버튼 생성됨</a:t>
            </a:r>
            <a:r>
              <a:rPr lang="en-US" altLang="ko-KR" sz="1400" dirty="0"/>
              <a:t>.</a:t>
            </a:r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r>
              <a:rPr lang="en-US" altLang="ko-KR" sz="1400" dirty="0"/>
              <a:t>      - </a:t>
            </a:r>
            <a:r>
              <a:rPr lang="ko-KR" altLang="en-US" sz="1400" dirty="0"/>
              <a:t>수정 버튼 클릭 시 데이터 </a:t>
            </a:r>
            <a:r>
              <a:rPr lang="ko-KR" altLang="en-US" sz="1400" dirty="0" err="1"/>
              <a:t>갖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/>
              <a:t>고 게시판</a:t>
            </a:r>
            <a:r>
              <a:rPr lang="en-US" altLang="ko-KR" sz="1400" dirty="0"/>
              <a:t>(</a:t>
            </a:r>
            <a:r>
              <a:rPr lang="ko-KR" altLang="en-US" sz="1400" dirty="0"/>
              <a:t>게시글 작성</a:t>
            </a:r>
            <a:r>
              <a:rPr lang="en-US" altLang="ko-KR" sz="1400" dirty="0"/>
              <a:t>) </a:t>
            </a:r>
            <a:r>
              <a:rPr lang="ko-KR" altLang="en-US" sz="1400" dirty="0"/>
              <a:t>페이지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/>
              <a:t>로 이동</a:t>
            </a:r>
            <a:endParaRPr lang="en-US" altLang="ko-KR" sz="1400" dirty="0"/>
          </a:p>
          <a:p>
            <a:endParaRPr lang="en-US" altLang="ko-KR" sz="1400" dirty="0"/>
          </a:p>
          <a:p>
            <a:pPr marL="342900" indent="-342900">
              <a:buAutoNum type="arabicPeriod" startAt="2"/>
            </a:pPr>
            <a:r>
              <a:rPr lang="ko-KR" altLang="en-US" sz="1400" dirty="0"/>
              <a:t>삭제 버튼 클릭 시 게시글 삭제</a:t>
            </a:r>
            <a:endParaRPr lang="en-US" altLang="ko-KR" sz="1400" dirty="0"/>
          </a:p>
          <a:p>
            <a:pPr marL="342900" indent="-342900">
              <a:buAutoNum type="arabicPeriod" startAt="2"/>
            </a:pPr>
            <a:endParaRPr lang="en-US" altLang="ko-KR" sz="1400" dirty="0"/>
          </a:p>
          <a:p>
            <a:pPr marL="342900" indent="-342900">
              <a:buAutoNum type="arabicPeriod" startAt="2"/>
            </a:pPr>
            <a:r>
              <a:rPr lang="ko-KR" altLang="en-US" sz="1400" dirty="0"/>
              <a:t>목록 버튼 클릭 시 게시판 리스트 페이지로 이동</a:t>
            </a:r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CF5D48-E73E-1029-B112-6D44B2377BC1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A40585B-9E1F-995E-505F-98EFCB85304F}"/>
              </a:ext>
            </a:extLst>
          </p:cNvPr>
          <p:cNvSpPr/>
          <p:nvPr/>
        </p:nvSpPr>
        <p:spPr>
          <a:xfrm>
            <a:off x="465895" y="1811688"/>
            <a:ext cx="740605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일반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63DA4C7-7A4F-B0BF-79C3-9D7F42C795BB}"/>
              </a:ext>
            </a:extLst>
          </p:cNvPr>
          <p:cNvSpPr/>
          <p:nvPr/>
        </p:nvSpPr>
        <p:spPr>
          <a:xfrm>
            <a:off x="4485333" y="5874384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수정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EECD791-6093-CD67-F9ED-7FE59F9947AF}"/>
              </a:ext>
            </a:extLst>
          </p:cNvPr>
          <p:cNvSpPr/>
          <p:nvPr/>
        </p:nvSpPr>
        <p:spPr>
          <a:xfrm>
            <a:off x="4298854" y="5690707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4ACE34A-039F-617A-C7AA-076B0F0D1EFF}"/>
              </a:ext>
            </a:extLst>
          </p:cNvPr>
          <p:cNvSpPr/>
          <p:nvPr/>
        </p:nvSpPr>
        <p:spPr>
          <a:xfrm>
            <a:off x="5634881" y="567861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755B37C-A0CA-8F3C-40AE-8E4FCCBCA3D2}"/>
              </a:ext>
            </a:extLst>
          </p:cNvPr>
          <p:cNvSpPr/>
          <p:nvPr/>
        </p:nvSpPr>
        <p:spPr>
          <a:xfrm>
            <a:off x="6970908" y="567861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547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CBDD89-F131-8FA5-B25F-47A37949A5E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C6BB53-2857-6EF4-A69A-7BAF651A354A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02D625-9FD4-BC1E-786A-BBAC2B2EB658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312576C-60E3-7882-AF19-FC40A191BCCE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265B85F-12EA-4CF2-14A3-B5567A16174E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6FF3A7-5C25-83DD-7652-2775B0C4664B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75A4A7-5723-AFFE-B6D3-943BA39FAB1D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DAC5ED-F3A9-93E0-786A-DEB98C17F92F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2435EA-F497-4273-9565-460AB330BD71}"/>
              </a:ext>
            </a:extLst>
          </p:cNvPr>
          <p:cNvSpPr txBox="1"/>
          <p:nvPr/>
        </p:nvSpPr>
        <p:spPr>
          <a:xfrm>
            <a:off x="101600" y="0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게시글 작성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68E822-9002-853A-BC3D-8CFBF2B76063}"/>
              </a:ext>
            </a:extLst>
          </p:cNvPr>
          <p:cNvSpPr txBox="1"/>
          <p:nvPr/>
        </p:nvSpPr>
        <p:spPr>
          <a:xfrm>
            <a:off x="465896" y="1528707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게시글 수정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D3F24D-5997-94FD-E12E-CDFCF2E56616}"/>
              </a:ext>
            </a:extLst>
          </p:cNvPr>
          <p:cNvSpPr txBox="1"/>
          <p:nvPr/>
        </p:nvSpPr>
        <p:spPr>
          <a:xfrm>
            <a:off x="9067800" y="393700"/>
            <a:ext cx="31135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공지</a:t>
            </a:r>
            <a:r>
              <a:rPr lang="en-US" altLang="ko-KR" sz="1400" dirty="0"/>
              <a:t>/</a:t>
            </a:r>
            <a:r>
              <a:rPr lang="ko-KR" altLang="en-US" sz="1400" dirty="0"/>
              <a:t>일반 </a:t>
            </a:r>
            <a:r>
              <a:rPr lang="en-US" altLang="ko-KR" sz="1400" dirty="0"/>
              <a:t>Select </a:t>
            </a:r>
            <a:r>
              <a:rPr lang="ko-KR" altLang="en-US" sz="1400" dirty="0"/>
              <a:t>박스                  </a:t>
            </a:r>
            <a:r>
              <a:rPr lang="en-US" altLang="ko-KR" sz="1400" dirty="0"/>
              <a:t>- </a:t>
            </a:r>
            <a:r>
              <a:rPr lang="ko-KR" altLang="en-US" sz="1400" dirty="0"/>
              <a:t>공지는 관리자만 작성 가능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 err="1"/>
              <a:t>메인과</a:t>
            </a:r>
            <a:r>
              <a:rPr lang="ko-KR" altLang="en-US" sz="1400" dirty="0"/>
              <a:t> 팀 선택하여 작성 가능</a:t>
            </a:r>
            <a:r>
              <a:rPr lang="en-US" altLang="ko-KR" sz="1400" dirty="0"/>
              <a:t>.      - </a:t>
            </a:r>
            <a:r>
              <a:rPr lang="ko-KR" altLang="en-US" sz="1400" dirty="0"/>
              <a:t>메인 선택 시 메인 게시판으로 이동                                         </a:t>
            </a:r>
            <a:r>
              <a:rPr lang="en-US" altLang="ko-KR" sz="1400" dirty="0"/>
              <a:t>- </a:t>
            </a:r>
            <a:r>
              <a:rPr lang="ko-KR" altLang="en-US" sz="1400" dirty="0"/>
              <a:t>팀 선택 시 팀 게시판으로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제목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내용입력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수정버튼 클릭 시 </a:t>
            </a:r>
            <a:r>
              <a:rPr lang="en-US" altLang="ko-KR" sz="1400" dirty="0"/>
              <a:t>DB</a:t>
            </a:r>
            <a:r>
              <a:rPr lang="ko-KR" altLang="en-US" sz="1400" dirty="0"/>
              <a:t>수정 되고</a:t>
            </a:r>
            <a:r>
              <a:rPr lang="en-US" altLang="ko-KR" sz="1400" dirty="0"/>
              <a:t>, </a:t>
            </a:r>
            <a:r>
              <a:rPr lang="ko-KR" altLang="en-US" sz="1400" dirty="0"/>
              <a:t>게시글 상세보기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취소 버튼 클릭 시 게시글 리스트 페이지로 이동 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3D3AC1E-2A80-0F1B-E9AC-9DCC5D1F469C}"/>
              </a:ext>
            </a:extLst>
          </p:cNvPr>
          <p:cNvSpPr/>
          <p:nvPr/>
        </p:nvSpPr>
        <p:spPr>
          <a:xfrm>
            <a:off x="2572563" y="2050986"/>
            <a:ext cx="5669916" cy="3332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800" dirty="0">
                <a:solidFill>
                  <a:sysClr val="windowText" lastClr="000000"/>
                </a:solidFill>
              </a:rPr>
              <a:t>모두 최고의 경기가 될 수 있도록 빛납시다</a:t>
            </a:r>
            <a:r>
              <a:rPr lang="en-US" altLang="ko-KR" sz="1800" dirty="0">
                <a:solidFill>
                  <a:sysClr val="windowText" lastClr="000000"/>
                </a:solidFill>
              </a:rPr>
              <a:t>!!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55F847-4F86-49C3-2782-072EC6600D88}"/>
              </a:ext>
            </a:extLst>
          </p:cNvPr>
          <p:cNvSpPr/>
          <p:nvPr/>
        </p:nvSpPr>
        <p:spPr>
          <a:xfrm>
            <a:off x="465895" y="2382309"/>
            <a:ext cx="7776583" cy="33487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안녕하세요</a:t>
            </a:r>
            <a:r>
              <a:rPr lang="en-US" altLang="ko-KR" dirty="0">
                <a:solidFill>
                  <a:sysClr val="windowText" lastClr="000000"/>
                </a:solidFill>
              </a:rPr>
              <a:t>. </a:t>
            </a:r>
            <a:r>
              <a:rPr lang="ko-KR" altLang="en-US" dirty="0">
                <a:solidFill>
                  <a:sysClr val="windowText" lastClr="000000"/>
                </a:solidFill>
              </a:rPr>
              <a:t>허진욱 입니다</a:t>
            </a:r>
            <a:r>
              <a:rPr lang="en-US" altLang="ko-KR" dirty="0">
                <a:solidFill>
                  <a:sysClr val="windowText" lastClr="000000"/>
                </a:solidFill>
              </a:rPr>
              <a:t>!</a:t>
            </a: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회원분들 모두 최고의 경기가 될 수 있도록 빛납시다</a:t>
            </a:r>
            <a:r>
              <a:rPr lang="en-US" altLang="ko-KR" dirty="0">
                <a:solidFill>
                  <a:sysClr val="windowText" lastClr="000000"/>
                </a:solidFill>
              </a:rPr>
              <a:t>!!</a:t>
            </a: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파이팅</a:t>
            </a:r>
            <a:r>
              <a:rPr lang="en-US" altLang="ko-KR" dirty="0">
                <a:solidFill>
                  <a:sysClr val="windowText" lastClr="000000"/>
                </a:solidFill>
              </a:rPr>
              <a:t>!!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3E8A070-811F-DA2B-3CF1-031ABEE6C37A}"/>
              </a:ext>
            </a:extLst>
          </p:cNvPr>
          <p:cNvSpPr/>
          <p:nvPr/>
        </p:nvSpPr>
        <p:spPr>
          <a:xfrm>
            <a:off x="7096134" y="5900142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취소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1E1EDFB-63F8-9724-E2C4-0D1AD1D03E15}"/>
              </a:ext>
            </a:extLst>
          </p:cNvPr>
          <p:cNvSpPr/>
          <p:nvPr/>
        </p:nvSpPr>
        <p:spPr>
          <a:xfrm>
            <a:off x="5757901" y="5900142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수정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B190998-40DC-67F9-3DF5-94513270AC68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E6C594-AEC6-3665-3E9D-DD4F0AD28A09}"/>
              </a:ext>
            </a:extLst>
          </p:cNvPr>
          <p:cNvSpPr/>
          <p:nvPr/>
        </p:nvSpPr>
        <p:spPr>
          <a:xfrm>
            <a:off x="465895" y="2050986"/>
            <a:ext cx="1199336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공지</a:t>
            </a:r>
            <a:r>
              <a:rPr lang="en-US" altLang="ko-KR" dirty="0">
                <a:solidFill>
                  <a:sysClr val="windowText" lastClr="000000"/>
                </a:solidFill>
              </a:rPr>
              <a:t>/</a:t>
            </a:r>
            <a:r>
              <a:rPr lang="ko-KR" altLang="en-US" dirty="0">
                <a:solidFill>
                  <a:sysClr val="windowText" lastClr="000000"/>
                </a:solidFill>
              </a:rPr>
              <a:t>일반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6960EE-B114-5867-0E63-4506EA31E0CA}"/>
              </a:ext>
            </a:extLst>
          </p:cNvPr>
          <p:cNvSpPr/>
          <p:nvPr/>
        </p:nvSpPr>
        <p:spPr>
          <a:xfrm>
            <a:off x="1665402" y="2050986"/>
            <a:ext cx="928717" cy="3322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700">
                <a:solidFill>
                  <a:sysClr val="windowText" lastClr="000000"/>
                </a:solidFill>
              </a:rPr>
              <a:t>메인</a:t>
            </a:r>
            <a:r>
              <a:rPr lang="en-US" altLang="ko-KR" sz="1700" dirty="0">
                <a:solidFill>
                  <a:sysClr val="windowText" lastClr="000000"/>
                </a:solidFill>
              </a:rPr>
              <a:t>/</a:t>
            </a:r>
            <a:r>
              <a:rPr lang="ko-KR" altLang="en-US" sz="1700" dirty="0">
                <a:solidFill>
                  <a:sysClr val="windowText" lastClr="000000"/>
                </a:solidFill>
              </a:rPr>
              <a:t>팀</a:t>
            </a:r>
            <a:endParaRPr lang="en-US" altLang="ko-KR" sz="1700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8EF7CAA-14CA-DCA4-8640-9821A9266EA8}"/>
              </a:ext>
            </a:extLst>
          </p:cNvPr>
          <p:cNvSpPr/>
          <p:nvPr/>
        </p:nvSpPr>
        <p:spPr>
          <a:xfrm>
            <a:off x="264239" y="190674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EB671A-25D4-DB3D-272D-22F7D11C801B}"/>
              </a:ext>
            </a:extLst>
          </p:cNvPr>
          <p:cNvSpPr/>
          <p:nvPr/>
        </p:nvSpPr>
        <p:spPr>
          <a:xfrm>
            <a:off x="1534623" y="188100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6B17CFB-8BCA-008D-2DDD-6B96A43CF98D}"/>
              </a:ext>
            </a:extLst>
          </p:cNvPr>
          <p:cNvSpPr/>
          <p:nvPr/>
        </p:nvSpPr>
        <p:spPr>
          <a:xfrm>
            <a:off x="2441784" y="183392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ECD791-6093-CD67-F9ED-7FE59F9947AF}"/>
              </a:ext>
            </a:extLst>
          </p:cNvPr>
          <p:cNvSpPr/>
          <p:nvPr/>
        </p:nvSpPr>
        <p:spPr>
          <a:xfrm>
            <a:off x="264239" y="2403260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E146DA8-C5AC-01AC-54BB-66E9C9B0F093}"/>
              </a:ext>
            </a:extLst>
          </p:cNvPr>
          <p:cNvSpPr/>
          <p:nvPr/>
        </p:nvSpPr>
        <p:spPr>
          <a:xfrm>
            <a:off x="5591769" y="570826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D2A6A8-9469-5265-7A87-F028F1AD2DDA}"/>
              </a:ext>
            </a:extLst>
          </p:cNvPr>
          <p:cNvSpPr/>
          <p:nvPr/>
        </p:nvSpPr>
        <p:spPr>
          <a:xfrm>
            <a:off x="6965526" y="570826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92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92A276A7-2FBC-B68A-3616-293760A66DAD}"/>
              </a:ext>
            </a:extLst>
          </p:cNvPr>
          <p:cNvSpPr/>
          <p:nvPr/>
        </p:nvSpPr>
        <p:spPr>
          <a:xfrm>
            <a:off x="-1" y="418068"/>
            <a:ext cx="9067800" cy="6084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6F057C-DE8F-7FDA-0187-B27CD06087E8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AA650BF-663C-CC37-0AE9-4E0975716F71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7413C9-BFA4-19B2-6D23-F5CF24105FF9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4050496" y="1769202"/>
            <a:ext cx="96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 목록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4D8FF6-901D-BA87-ADCB-217DF732B918}"/>
              </a:ext>
            </a:extLst>
          </p:cNvPr>
          <p:cNvSpPr txBox="1"/>
          <p:nvPr/>
        </p:nvSpPr>
        <p:spPr>
          <a:xfrm>
            <a:off x="1388061" y="2038406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 </a:t>
            </a:r>
            <a:r>
              <a:rPr lang="ko-KR" altLang="en-US" sz="1600" dirty="0"/>
              <a:t>팀 메뉴 </a:t>
            </a:r>
            <a:r>
              <a:rPr lang="en-US" altLang="ko-KR" sz="1600" dirty="0"/>
              <a:t>hover </a:t>
            </a:r>
            <a:r>
              <a:rPr lang="ko-KR" altLang="en-US" sz="1600" dirty="0"/>
              <a:t>시 보조 </a:t>
            </a:r>
            <a:r>
              <a:rPr lang="ko-KR" altLang="en-US" sz="1600" dirty="0" err="1"/>
              <a:t>네비게이션바</a:t>
            </a:r>
            <a:r>
              <a:rPr lang="ko-KR" altLang="en-US" sz="1600" dirty="0"/>
              <a:t> 드롭 다운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2. </a:t>
            </a:r>
            <a:r>
              <a:rPr lang="ko-KR" altLang="en-US" sz="1600" dirty="0"/>
              <a:t>팀 목록 </a:t>
            </a:r>
            <a:r>
              <a:rPr lang="ko-KR" altLang="en-US" sz="1600" dirty="0" err="1"/>
              <a:t>클릭시</a:t>
            </a:r>
            <a:r>
              <a:rPr lang="ko-KR" altLang="en-US" sz="1600" dirty="0"/>
              <a:t> 해당 페이지로 이동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3. </a:t>
            </a:r>
            <a:r>
              <a:rPr lang="ko-KR" altLang="en-US" sz="1600" dirty="0"/>
              <a:t>지역 </a:t>
            </a:r>
            <a:r>
              <a:rPr lang="en-US" altLang="ko-KR" sz="1600" dirty="0"/>
              <a:t>Select </a:t>
            </a:r>
            <a:r>
              <a:rPr lang="ko-KR" altLang="en-US" sz="1600" dirty="0"/>
              <a:t>박스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4. </a:t>
            </a:r>
            <a:r>
              <a:rPr lang="ko-KR" altLang="en-US" sz="1600" dirty="0" err="1"/>
              <a:t>팀명</a:t>
            </a:r>
            <a:r>
              <a:rPr lang="ko-KR" altLang="en-US" sz="1600" dirty="0"/>
              <a:t> 검색 기능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5. </a:t>
            </a:r>
            <a:r>
              <a:rPr lang="ko-KR" altLang="en-US" sz="1600" dirty="0"/>
              <a:t>팀 </a:t>
            </a:r>
            <a:r>
              <a:rPr lang="en-US" altLang="ko-KR" sz="1600" dirty="0"/>
              <a:t>DB</a:t>
            </a:r>
            <a:r>
              <a:rPr lang="ko-KR" altLang="en-US" sz="1600" dirty="0"/>
              <a:t> 출력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6. </a:t>
            </a:r>
            <a:r>
              <a:rPr lang="ko-KR" altLang="en-US" sz="1600" dirty="0"/>
              <a:t>해당 팀 가입 신청 버튼</a:t>
            </a:r>
            <a:endParaRPr lang="en-US" altLang="ko-KR" sz="1600" dirty="0"/>
          </a:p>
          <a:p>
            <a:r>
              <a:rPr lang="en-US" altLang="ko-KR" sz="1600" dirty="0"/>
              <a:t>*</a:t>
            </a:r>
            <a:r>
              <a:rPr lang="ko-KR" altLang="en-US" sz="1600" dirty="0"/>
              <a:t>이미 가입된 팀의 경우 가입 버튼 보이지 않음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7. </a:t>
            </a:r>
            <a:r>
              <a:rPr lang="ko-KR" altLang="en-US" sz="1600" dirty="0"/>
              <a:t>새로운 팀 생성 버튼</a:t>
            </a:r>
            <a:endParaRPr lang="en-US" altLang="ko-KR" sz="1600" dirty="0"/>
          </a:p>
          <a:p>
            <a:r>
              <a:rPr lang="en-US" altLang="ko-KR" sz="1400" dirty="0"/>
              <a:t>*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팀 만들기 페이지로 이동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r>
              <a:rPr lang="en-US" altLang="ko-KR" sz="1600" dirty="0"/>
              <a:t>8. </a:t>
            </a:r>
            <a:r>
              <a:rPr lang="ko-KR" altLang="en-US" sz="1600" dirty="0"/>
              <a:t>회원 많은 순</a:t>
            </a:r>
            <a:r>
              <a:rPr lang="en-US" altLang="ko-KR" sz="1600" dirty="0"/>
              <a:t>, </a:t>
            </a:r>
            <a:r>
              <a:rPr lang="ko-KR" altLang="en-US" sz="1600" dirty="0"/>
              <a:t>회원 </a:t>
            </a:r>
            <a:r>
              <a:rPr lang="ko-KR" altLang="en-US" sz="1600" dirty="0" err="1"/>
              <a:t>적은순</a:t>
            </a:r>
            <a:r>
              <a:rPr lang="en-US" altLang="ko-KR" sz="1600" dirty="0"/>
              <a:t>, </a:t>
            </a:r>
            <a:r>
              <a:rPr lang="ko-KR" altLang="en-US" sz="1600" dirty="0"/>
              <a:t>오래된 순</a:t>
            </a:r>
            <a:r>
              <a:rPr lang="en-US" altLang="ko-KR" sz="1600" dirty="0"/>
              <a:t>, </a:t>
            </a:r>
            <a:r>
              <a:rPr lang="ko-KR" altLang="en-US" sz="1600" dirty="0"/>
              <a:t>최신순으로 팀 목록 정렬</a:t>
            </a:r>
            <a:endParaRPr lang="en-US" altLang="ko-KR" sz="16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 목록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 err="1"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56A44F-9559-C670-B1DE-9BC2B669C8DF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3A0EE9A-2B9B-6CEB-858D-54D721DFB391}"/>
              </a:ext>
            </a:extLst>
          </p:cNvPr>
          <p:cNvSpPr/>
          <p:nvPr/>
        </p:nvSpPr>
        <p:spPr>
          <a:xfrm>
            <a:off x="1614487" y="2224487"/>
            <a:ext cx="841377" cy="36933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35FD043-D873-A20D-41CE-12BEBD9D8E45}"/>
              </a:ext>
            </a:extLst>
          </p:cNvPr>
          <p:cNvSpPr/>
          <p:nvPr/>
        </p:nvSpPr>
        <p:spPr>
          <a:xfrm>
            <a:off x="2651195" y="2211613"/>
            <a:ext cx="3874928" cy="369332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E90674-25C0-B6B3-A7BC-D9B700B2B61B}"/>
              </a:ext>
            </a:extLst>
          </p:cNvPr>
          <p:cNvSpPr txBox="1"/>
          <p:nvPr/>
        </p:nvSpPr>
        <p:spPr>
          <a:xfrm>
            <a:off x="1718438" y="2260962"/>
            <a:ext cx="6604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지 역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3EBC1F-08D8-B241-D353-9766BE410079}"/>
              </a:ext>
            </a:extLst>
          </p:cNvPr>
          <p:cNvSpPr txBox="1"/>
          <p:nvPr/>
        </p:nvSpPr>
        <p:spPr>
          <a:xfrm>
            <a:off x="1854971" y="93508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5B8BE99-CC1C-CE6D-3E4B-F3FA05C63E12}"/>
              </a:ext>
            </a:extLst>
          </p:cNvPr>
          <p:cNvSpPr/>
          <p:nvPr/>
        </p:nvSpPr>
        <p:spPr>
          <a:xfrm>
            <a:off x="6311543" y="5855010"/>
            <a:ext cx="2051406" cy="460360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6035B7E-BD78-AA53-E060-D5F82BE28CA3}"/>
              </a:ext>
            </a:extLst>
          </p:cNvPr>
          <p:cNvSpPr txBox="1"/>
          <p:nvPr/>
        </p:nvSpPr>
        <p:spPr>
          <a:xfrm>
            <a:off x="6410182" y="5919745"/>
            <a:ext cx="18144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/>
              <a:t>팀 만들기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36313E7-D8D4-4704-66DF-EECF952E7732}"/>
              </a:ext>
            </a:extLst>
          </p:cNvPr>
          <p:cNvSpPr/>
          <p:nvPr/>
        </p:nvSpPr>
        <p:spPr>
          <a:xfrm>
            <a:off x="6740523" y="2223072"/>
            <a:ext cx="841377" cy="3556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ysClr val="windowText" lastClr="000000"/>
                </a:solidFill>
              </a:rPr>
              <a:t>검색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D7A202A-0CF4-BF2B-91B8-9FE1CA536E5E}"/>
              </a:ext>
            </a:extLst>
          </p:cNvPr>
          <p:cNvGraphicFramePr>
            <a:graphicFrameLocks noGrp="1"/>
          </p:cNvGraphicFramePr>
          <p:nvPr/>
        </p:nvGraphicFramePr>
        <p:xfrm>
          <a:off x="806450" y="3284288"/>
          <a:ext cx="7556499" cy="24835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600">
                  <a:extLst>
                    <a:ext uri="{9D8B030D-6E8A-4147-A177-3AD203B41FA5}">
                      <a16:colId xmlns:a16="http://schemas.microsoft.com/office/drawing/2014/main" val="1163216483"/>
                    </a:ext>
                  </a:extLst>
                </a:gridCol>
                <a:gridCol w="755650">
                  <a:extLst>
                    <a:ext uri="{9D8B030D-6E8A-4147-A177-3AD203B41FA5}">
                      <a16:colId xmlns:a16="http://schemas.microsoft.com/office/drawing/2014/main" val="464544920"/>
                    </a:ext>
                  </a:extLst>
                </a:gridCol>
                <a:gridCol w="755650">
                  <a:extLst>
                    <a:ext uri="{9D8B030D-6E8A-4147-A177-3AD203B41FA5}">
                      <a16:colId xmlns:a16="http://schemas.microsoft.com/office/drawing/2014/main" val="2497478385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21122601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654635406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4059374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735963275"/>
                    </a:ext>
                  </a:extLst>
                </a:gridCol>
                <a:gridCol w="1028699">
                  <a:extLst>
                    <a:ext uri="{9D8B030D-6E8A-4147-A177-3AD203B41FA5}">
                      <a16:colId xmlns:a16="http://schemas.microsoft.com/office/drawing/2014/main" val="1146440834"/>
                    </a:ext>
                  </a:extLst>
                </a:gridCol>
              </a:tblGrid>
              <a:tr h="6208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팀명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랭크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지역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나이제한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solidFill>
                            <a:schemeClr val="tx1"/>
                          </a:solidFill>
                        </a:rPr>
                        <a:t>팀원수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생성일자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팀 소개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094098"/>
                  </a:ext>
                </a:extLst>
              </a:tr>
              <a:tr h="6208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문주군단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브론즈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충남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 – 60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2024.01.01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파이팅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046505"/>
                  </a:ext>
                </a:extLst>
              </a:tr>
              <a:tr h="6208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타이거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실버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6667090"/>
                  </a:ext>
                </a:extLst>
              </a:tr>
              <a:tr h="620894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23581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3DF43B6B-378F-00C2-4B64-EA4C1D244888}"/>
              </a:ext>
            </a:extLst>
          </p:cNvPr>
          <p:cNvSpPr txBox="1"/>
          <p:nvPr/>
        </p:nvSpPr>
        <p:spPr>
          <a:xfrm>
            <a:off x="7493000" y="4011757"/>
            <a:ext cx="685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가입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6D37A6D-9079-C5AD-085B-C8867364A594}"/>
              </a:ext>
            </a:extLst>
          </p:cNvPr>
          <p:cNvSpPr txBox="1"/>
          <p:nvPr/>
        </p:nvSpPr>
        <p:spPr>
          <a:xfrm>
            <a:off x="7493000" y="4609241"/>
            <a:ext cx="685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가입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588710-8D75-A4D0-47CD-47AB50B76DFD}"/>
              </a:ext>
            </a:extLst>
          </p:cNvPr>
          <p:cNvSpPr txBox="1"/>
          <p:nvPr/>
        </p:nvSpPr>
        <p:spPr>
          <a:xfrm>
            <a:off x="7493000" y="5224064"/>
            <a:ext cx="685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가입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E5F1969-C8C6-D41D-12C4-8DE2AE49165B}"/>
              </a:ext>
            </a:extLst>
          </p:cNvPr>
          <p:cNvSpPr txBox="1"/>
          <p:nvPr/>
        </p:nvSpPr>
        <p:spPr>
          <a:xfrm>
            <a:off x="6518694" y="200613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⑤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55BC818-1BE4-2266-AB0E-6D361F5E6A9E}"/>
              </a:ext>
            </a:extLst>
          </p:cNvPr>
          <p:cNvSpPr txBox="1"/>
          <p:nvPr/>
        </p:nvSpPr>
        <p:spPr>
          <a:xfrm>
            <a:off x="7237072" y="3795608"/>
            <a:ext cx="33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22EB02-BB2B-6064-A175-2E55F5B121C3}"/>
              </a:ext>
            </a:extLst>
          </p:cNvPr>
          <p:cNvSpPr txBox="1"/>
          <p:nvPr/>
        </p:nvSpPr>
        <p:spPr>
          <a:xfrm>
            <a:off x="1836308" y="1297239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8E91E3-66B8-1D13-0556-3E4899489820}"/>
              </a:ext>
            </a:extLst>
          </p:cNvPr>
          <p:cNvSpPr txBox="1"/>
          <p:nvPr/>
        </p:nvSpPr>
        <p:spPr>
          <a:xfrm>
            <a:off x="6161112" y="5650408"/>
            <a:ext cx="451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6229D88-AFF4-48E2-488F-F1C9CBFB0822}"/>
              </a:ext>
            </a:extLst>
          </p:cNvPr>
          <p:cNvSpPr txBox="1"/>
          <p:nvPr/>
        </p:nvSpPr>
        <p:spPr>
          <a:xfrm>
            <a:off x="2436795" y="1985847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1976976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AED10D-52CC-65B1-CC7F-0ECC57D53C31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CCBAD99-44DD-0740-97AE-1B40B9D8A803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80F03D-C1DE-A83A-F2E9-E7733EFF91BB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</a:t>
            </a:r>
            <a:r>
              <a:rPr lang="en-US" altLang="ko-KR" dirty="0">
                <a:solidFill>
                  <a:sysClr val="windowText" lastClr="000000"/>
                </a:solidFill>
              </a:rPr>
              <a:t> 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3943350" y="2100374"/>
            <a:ext cx="118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 만들기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21832C-BF04-421D-AB47-07D592BE6CE1}"/>
              </a:ext>
            </a:extLst>
          </p:cNvPr>
          <p:cNvSpPr txBox="1"/>
          <p:nvPr/>
        </p:nvSpPr>
        <p:spPr>
          <a:xfrm>
            <a:off x="2346656" y="3228483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6229D88-AFF4-48E2-488F-F1C9CBFB0822}"/>
              </a:ext>
            </a:extLst>
          </p:cNvPr>
          <p:cNvSpPr txBox="1"/>
          <p:nvPr/>
        </p:nvSpPr>
        <p:spPr>
          <a:xfrm>
            <a:off x="2361210" y="3699545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1. </a:t>
            </a:r>
            <a:r>
              <a:rPr lang="ko-KR" altLang="en-US" sz="1400" dirty="0"/>
              <a:t>이미지 업로드 </a:t>
            </a:r>
            <a:r>
              <a:rPr lang="en-US" altLang="ko-KR" sz="1400" dirty="0"/>
              <a:t>input</a:t>
            </a:r>
            <a:r>
              <a:rPr lang="ko-KR" altLang="en-US" sz="1400" dirty="0"/>
              <a:t>박스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r>
              <a:rPr lang="en-US" altLang="ko-KR" sz="1400" dirty="0"/>
              <a:t>2. </a:t>
            </a:r>
            <a:r>
              <a:rPr lang="ko-KR" altLang="en-US" sz="1400" dirty="0" err="1"/>
              <a:t>팀명</a:t>
            </a:r>
            <a:r>
              <a:rPr lang="ko-KR" altLang="en-US" sz="1400" dirty="0"/>
              <a:t> </a:t>
            </a:r>
            <a:r>
              <a:rPr lang="en-US" altLang="ko-KR" sz="1400" dirty="0"/>
              <a:t>text </a:t>
            </a:r>
            <a:r>
              <a:rPr lang="ko-KR" altLang="en-US" sz="1400" dirty="0"/>
              <a:t>박스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3. </a:t>
            </a:r>
            <a:r>
              <a:rPr lang="ko-KR" altLang="en-US" sz="1400" dirty="0"/>
              <a:t>팀 이름 중복 버튼 클릭 시 </a:t>
            </a:r>
            <a:r>
              <a:rPr lang="en-US" altLang="ko-KR" sz="1400" dirty="0"/>
              <a:t>DB</a:t>
            </a:r>
            <a:r>
              <a:rPr lang="ko-KR" altLang="en-US" sz="1400" dirty="0"/>
              <a:t>데이터 확인 후 아이디 중복체크 함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en-US" altLang="ko-KR" sz="1400" dirty="0"/>
              <a:t>4. </a:t>
            </a:r>
            <a:r>
              <a:rPr lang="ko-KR" altLang="en-US" sz="1400" dirty="0"/>
              <a:t>지역 </a:t>
            </a:r>
            <a:r>
              <a:rPr lang="en-US" altLang="ko-KR" sz="1400" dirty="0"/>
              <a:t>SELECT BOX</a:t>
            </a:r>
            <a:r>
              <a:rPr lang="ko-KR" altLang="en-US" sz="1400" dirty="0"/>
              <a:t>로 구현</a:t>
            </a:r>
            <a:endParaRPr lang="en-US" altLang="ko-KR" sz="1400" dirty="0"/>
          </a:p>
          <a:p>
            <a:r>
              <a:rPr lang="en-US" altLang="ko-KR" sz="1400" dirty="0"/>
              <a:t>*</a:t>
            </a:r>
            <a:r>
              <a:rPr lang="ko-KR" altLang="en-US" sz="1400" dirty="0"/>
              <a:t>광역시</a:t>
            </a:r>
            <a:r>
              <a:rPr lang="en-US" altLang="ko-KR" sz="1400" dirty="0"/>
              <a:t>/</a:t>
            </a:r>
            <a:r>
              <a:rPr lang="ko-KR" altLang="en-US" sz="1400" dirty="0"/>
              <a:t>도 단위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5. </a:t>
            </a:r>
            <a:r>
              <a:rPr lang="ko-KR" altLang="en-US" sz="1400" dirty="0"/>
              <a:t>나이 제한 </a:t>
            </a:r>
            <a:r>
              <a:rPr lang="en-US" altLang="ko-KR" sz="1400" dirty="0"/>
              <a:t>SELECT BOX 2</a:t>
            </a:r>
            <a:r>
              <a:rPr lang="ko-KR" altLang="en-US" sz="1400" dirty="0"/>
              <a:t>개로 구현</a:t>
            </a:r>
            <a:endParaRPr lang="en-US" altLang="ko-KR" sz="1400" dirty="0"/>
          </a:p>
          <a:p>
            <a:r>
              <a:rPr lang="en-US" altLang="ko-KR" sz="1400" dirty="0"/>
              <a:t>* </a:t>
            </a:r>
            <a:r>
              <a:rPr lang="ko-KR" altLang="en-US" sz="1400" dirty="0"/>
              <a:t>최소나이 </a:t>
            </a:r>
            <a:r>
              <a:rPr lang="en-US" altLang="ko-KR" sz="1400" dirty="0"/>
              <a:t>– </a:t>
            </a:r>
            <a:r>
              <a:rPr lang="ko-KR" altLang="en-US" sz="1400" dirty="0"/>
              <a:t>최대나이</a:t>
            </a:r>
            <a:r>
              <a:rPr lang="en-US" altLang="ko-KR" sz="1400" dirty="0"/>
              <a:t> </a:t>
            </a:r>
            <a:r>
              <a:rPr lang="ko-KR" altLang="en-US" sz="1400" dirty="0"/>
              <a:t>형식</a:t>
            </a:r>
            <a:endParaRPr lang="en-US" altLang="ko-KR" sz="1400" dirty="0"/>
          </a:p>
          <a:p>
            <a:r>
              <a:rPr lang="en-US" altLang="ko-KR" sz="1400" dirty="0"/>
              <a:t>* 1-100 </a:t>
            </a:r>
            <a:r>
              <a:rPr lang="ko-KR" altLang="en-US" sz="1400" dirty="0"/>
              <a:t>사이 숫자로 구성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dirty="0"/>
              <a:t>6. </a:t>
            </a:r>
            <a:r>
              <a:rPr lang="ko-KR" altLang="en-US" sz="1400" dirty="0"/>
              <a:t>연락처</a:t>
            </a:r>
            <a:endParaRPr lang="en-US" altLang="ko-KR" sz="1400" dirty="0"/>
          </a:p>
          <a:p>
            <a:r>
              <a:rPr lang="en-US" altLang="ko-KR" sz="1400" dirty="0"/>
              <a:t>* </a:t>
            </a:r>
            <a:r>
              <a:rPr lang="ko-KR" altLang="en-US" sz="1400" dirty="0"/>
              <a:t>하이픈</a:t>
            </a:r>
            <a:r>
              <a:rPr lang="en-US" altLang="ko-KR" sz="1400" dirty="0"/>
              <a:t>(-)</a:t>
            </a:r>
            <a:r>
              <a:rPr lang="ko-KR" altLang="en-US" sz="1400" dirty="0"/>
              <a:t>없이 숫자 </a:t>
            </a:r>
            <a:r>
              <a:rPr lang="en-US" altLang="ko-KR" sz="1400" dirty="0"/>
              <a:t>11</a:t>
            </a:r>
            <a:r>
              <a:rPr lang="ko-KR" altLang="en-US" sz="1400" dirty="0"/>
              <a:t>자리로 입력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7. </a:t>
            </a:r>
            <a:r>
              <a:rPr lang="ko-KR" altLang="en-US" sz="1400" dirty="0"/>
              <a:t>팀 소개</a:t>
            </a:r>
            <a:r>
              <a:rPr lang="en-US" altLang="ko-KR" sz="1400" dirty="0"/>
              <a:t> text area</a:t>
            </a:r>
          </a:p>
          <a:p>
            <a:r>
              <a:rPr lang="en-US" altLang="ko-KR" sz="1400" dirty="0"/>
              <a:t>* </a:t>
            </a:r>
            <a:r>
              <a:rPr lang="ko-KR" altLang="en-US" sz="1400" dirty="0"/>
              <a:t>최대 </a:t>
            </a:r>
            <a:r>
              <a:rPr lang="ko-KR" altLang="en-US" sz="1400" dirty="0" err="1"/>
              <a:t>글자한글</a:t>
            </a:r>
            <a:r>
              <a:rPr lang="ko-KR" altLang="en-US" sz="1400" dirty="0"/>
              <a:t> </a:t>
            </a:r>
            <a:r>
              <a:rPr lang="en-US" altLang="ko-KR" sz="1400" dirty="0"/>
              <a:t>50</a:t>
            </a:r>
            <a:r>
              <a:rPr lang="ko-KR" altLang="en-US" sz="1400" dirty="0"/>
              <a:t>자 제한 문구 추가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8. </a:t>
            </a:r>
            <a:r>
              <a:rPr lang="ko-KR" altLang="en-US" sz="1400" dirty="0"/>
              <a:t>입력한 데이터 </a:t>
            </a:r>
            <a:r>
              <a:rPr lang="en-US" altLang="ko-KR" sz="1400" dirty="0"/>
              <a:t>DB</a:t>
            </a:r>
            <a:r>
              <a:rPr lang="ko-KR" altLang="en-US" sz="1400" dirty="0"/>
              <a:t>로 넘어가며 팀 생성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9. </a:t>
            </a:r>
            <a:r>
              <a:rPr lang="ko-KR" altLang="en-US" sz="1400" dirty="0"/>
              <a:t>취소버튼 클릭 시 입력한 데이터 삭제</a:t>
            </a:r>
            <a:endParaRPr lang="en-US" altLang="ko-KR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 만들기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 err="1"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56A44F-9559-C670-B1DE-9BC2B669C8DF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3EBC1F-08D8-B241-D353-9766BE410079}"/>
              </a:ext>
            </a:extLst>
          </p:cNvPr>
          <p:cNvSpPr txBox="1"/>
          <p:nvPr/>
        </p:nvSpPr>
        <p:spPr>
          <a:xfrm>
            <a:off x="2361212" y="2724676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3403A1-7FB5-C54D-09BE-9C050F288DBF}"/>
              </a:ext>
            </a:extLst>
          </p:cNvPr>
          <p:cNvSpPr txBox="1"/>
          <p:nvPr/>
        </p:nvSpPr>
        <p:spPr>
          <a:xfrm>
            <a:off x="2361210" y="4193488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⑤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0D3738E9-636F-3FAC-6B8D-3DA3608CE5EE}"/>
              </a:ext>
            </a:extLst>
          </p:cNvPr>
          <p:cNvSpPr/>
          <p:nvPr/>
        </p:nvSpPr>
        <p:spPr>
          <a:xfrm>
            <a:off x="2763995" y="3244334"/>
            <a:ext cx="364141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B9F5224-22D1-AF09-1DEC-32C726CEE340}"/>
              </a:ext>
            </a:extLst>
          </p:cNvPr>
          <p:cNvSpPr txBox="1"/>
          <p:nvPr/>
        </p:nvSpPr>
        <p:spPr>
          <a:xfrm>
            <a:off x="2868761" y="3287930"/>
            <a:ext cx="3430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팀명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5298CB02-52C4-391C-1239-EF86E6F81147}"/>
              </a:ext>
            </a:extLst>
          </p:cNvPr>
          <p:cNvSpPr/>
          <p:nvPr/>
        </p:nvSpPr>
        <p:spPr>
          <a:xfrm>
            <a:off x="2763275" y="5221157"/>
            <a:ext cx="3641410" cy="39824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소개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2672807-4B68-30E2-4190-AF8AE73198CB}"/>
              </a:ext>
            </a:extLst>
          </p:cNvPr>
          <p:cNvSpPr/>
          <p:nvPr/>
        </p:nvSpPr>
        <p:spPr>
          <a:xfrm>
            <a:off x="2763275" y="3739043"/>
            <a:ext cx="364141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B5F0C34-53B1-EA73-A849-3892643B0381}"/>
              </a:ext>
            </a:extLst>
          </p:cNvPr>
          <p:cNvSpPr txBox="1"/>
          <p:nvPr/>
        </p:nvSpPr>
        <p:spPr>
          <a:xfrm>
            <a:off x="2868761" y="3739043"/>
            <a:ext cx="3430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지역 선택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AC37A15-C604-A046-E35C-018F677AAAEF}"/>
              </a:ext>
            </a:extLst>
          </p:cNvPr>
          <p:cNvSpPr/>
          <p:nvPr/>
        </p:nvSpPr>
        <p:spPr>
          <a:xfrm>
            <a:off x="2763275" y="4715092"/>
            <a:ext cx="364141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 연락처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FEBB29-2D31-8A28-CA61-9C7F9B3298BF}"/>
              </a:ext>
            </a:extLst>
          </p:cNvPr>
          <p:cNvSpPr txBox="1"/>
          <p:nvPr/>
        </p:nvSpPr>
        <p:spPr>
          <a:xfrm>
            <a:off x="2346655" y="4688701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⑥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971E4D1-C8C4-A6BA-B7A2-3BDD663B86FE}"/>
              </a:ext>
            </a:extLst>
          </p:cNvPr>
          <p:cNvSpPr/>
          <p:nvPr/>
        </p:nvSpPr>
        <p:spPr>
          <a:xfrm>
            <a:off x="5421784" y="3244334"/>
            <a:ext cx="982182" cy="37581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ysClr val="windowText" lastClr="000000"/>
                </a:solidFill>
              </a:rPr>
              <a:t>팀이름</a:t>
            </a:r>
            <a:r>
              <a:rPr lang="ko-KR" altLang="en-US" sz="1100" dirty="0">
                <a:solidFill>
                  <a:sysClr val="windowText" lastClr="000000"/>
                </a:solidFill>
              </a:rPr>
              <a:t> 중복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152BAFA-1DF4-B0F7-B727-F688F3388614}"/>
              </a:ext>
            </a:extLst>
          </p:cNvPr>
          <p:cNvSpPr/>
          <p:nvPr/>
        </p:nvSpPr>
        <p:spPr>
          <a:xfrm>
            <a:off x="4658741" y="4213420"/>
            <a:ext cx="1745225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ysClr val="windowText" lastClr="000000"/>
                </a:solidFill>
              </a:rPr>
              <a:t>끝나이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96EA0D-D13B-55F3-F4D4-589312DE7294}"/>
              </a:ext>
            </a:extLst>
          </p:cNvPr>
          <p:cNvSpPr/>
          <p:nvPr/>
        </p:nvSpPr>
        <p:spPr>
          <a:xfrm>
            <a:off x="2763274" y="4214326"/>
            <a:ext cx="1745225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시작나이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3AC2191-3AB3-E5F4-10E2-D219EF72C058}"/>
              </a:ext>
            </a:extLst>
          </p:cNvPr>
          <p:cNvSpPr/>
          <p:nvPr/>
        </p:nvSpPr>
        <p:spPr>
          <a:xfrm>
            <a:off x="4658741" y="5816062"/>
            <a:ext cx="1745225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취소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6D4FE93-12B3-4F19-852D-60A272AB0909}"/>
              </a:ext>
            </a:extLst>
          </p:cNvPr>
          <p:cNvSpPr/>
          <p:nvPr/>
        </p:nvSpPr>
        <p:spPr>
          <a:xfrm>
            <a:off x="2763274" y="5816968"/>
            <a:ext cx="1745225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만들기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C18771C-E57E-7289-B6F6-1066048703D2}"/>
              </a:ext>
            </a:extLst>
          </p:cNvPr>
          <p:cNvSpPr/>
          <p:nvPr/>
        </p:nvSpPr>
        <p:spPr>
          <a:xfrm>
            <a:off x="2760200" y="2724676"/>
            <a:ext cx="3641410" cy="3693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프로필 업로드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896D80-CBF4-C0DB-097C-C23A073ECFFB}"/>
              </a:ext>
            </a:extLst>
          </p:cNvPr>
          <p:cNvSpPr txBox="1"/>
          <p:nvPr/>
        </p:nvSpPr>
        <p:spPr>
          <a:xfrm>
            <a:off x="2361210" y="5173244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⑦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BEDDD1-BC9A-1B90-0799-08B4DD16E98B}"/>
              </a:ext>
            </a:extLst>
          </p:cNvPr>
          <p:cNvSpPr txBox="1"/>
          <p:nvPr/>
        </p:nvSpPr>
        <p:spPr>
          <a:xfrm>
            <a:off x="2516776" y="5648525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⑧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4D8FF6-901D-BA87-ADCB-217DF732B918}"/>
              </a:ext>
            </a:extLst>
          </p:cNvPr>
          <p:cNvSpPr txBox="1"/>
          <p:nvPr/>
        </p:nvSpPr>
        <p:spPr>
          <a:xfrm>
            <a:off x="5210812" y="3066353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164B2B-E35A-25CA-9834-44FCC3C7E922}"/>
              </a:ext>
            </a:extLst>
          </p:cNvPr>
          <p:cNvSpPr txBox="1"/>
          <p:nvPr/>
        </p:nvSpPr>
        <p:spPr>
          <a:xfrm>
            <a:off x="4460346" y="5619405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⑨</a:t>
            </a:r>
          </a:p>
        </p:txBody>
      </p:sp>
    </p:spTree>
    <p:extLst>
      <p:ext uri="{BB962C8B-B14F-4D97-AF65-F5344CB8AC3E}">
        <p14:creationId xmlns:p14="http://schemas.microsoft.com/office/powerpoint/2010/main" val="1753094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B5523253-4903-0614-F52E-F2014302010C}"/>
              </a:ext>
            </a:extLst>
          </p:cNvPr>
          <p:cNvSpPr/>
          <p:nvPr/>
        </p:nvSpPr>
        <p:spPr>
          <a:xfrm>
            <a:off x="-2659" y="403999"/>
            <a:ext cx="9067800" cy="6098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A394CE0-C6D6-88A3-D52C-576D7BCF0A4C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EFEB9C-9D02-4198-35FE-2037FB7D97AF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D67E6E-BF27-CF13-C797-38FD31C98A7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73B3A88-6A66-E715-0B6A-506DA32C220C}"/>
              </a:ext>
            </a:extLst>
          </p:cNvPr>
          <p:cNvSpPr txBox="1"/>
          <p:nvPr/>
        </p:nvSpPr>
        <p:spPr>
          <a:xfrm>
            <a:off x="9093200" y="393700"/>
            <a:ext cx="29210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1. </a:t>
            </a:r>
            <a:r>
              <a:rPr lang="ko-KR" altLang="en-US" sz="1400" dirty="0"/>
              <a:t>보조메뉴의 나의 팀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해당페이지로 이동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2. </a:t>
            </a:r>
            <a:r>
              <a:rPr lang="ko-KR" altLang="en-US" sz="1400" dirty="0"/>
              <a:t>사이드 메뉴바에 회원이 소속된 팀 목록 출력</a:t>
            </a:r>
            <a:endParaRPr lang="en-US" altLang="ko-KR" sz="1400" dirty="0"/>
          </a:p>
          <a:p>
            <a:r>
              <a:rPr lang="en-US" altLang="ko-KR" sz="1400" dirty="0"/>
              <a:t> *</a:t>
            </a:r>
            <a:r>
              <a:rPr lang="ko-KR" altLang="en-US" sz="1400" dirty="0" err="1"/>
              <a:t>팀이름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우측 영역에 해당 팀 정보 출력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3. </a:t>
            </a:r>
            <a:r>
              <a:rPr lang="ko-KR" altLang="en-US" sz="1400" dirty="0"/>
              <a:t>팀 이름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각 팀 정보 출력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4. </a:t>
            </a:r>
            <a:r>
              <a:rPr lang="ko-KR" altLang="en-US" sz="1400" dirty="0"/>
              <a:t>팀 정보 출력</a:t>
            </a:r>
            <a:endParaRPr lang="en-US" altLang="ko-KR" sz="1400" dirty="0"/>
          </a:p>
          <a:p>
            <a:r>
              <a:rPr lang="en-US" altLang="ko-KR" sz="1400" dirty="0"/>
              <a:t> *</a:t>
            </a:r>
            <a:r>
              <a:rPr lang="ko-KR" altLang="en-US" sz="1400" dirty="0" err="1"/>
              <a:t>팀로고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), </a:t>
            </a:r>
            <a:r>
              <a:rPr lang="ko-KR" altLang="en-US" sz="1400" dirty="0"/>
              <a:t>랭크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</a:t>
            </a:r>
            <a:r>
              <a:rPr lang="en-US" altLang="ko-KR" sz="1400" dirty="0"/>
              <a:t>), </a:t>
            </a:r>
            <a:r>
              <a:rPr lang="ko-KR" altLang="en-US" sz="1400" dirty="0" err="1"/>
              <a:t>팀명</a:t>
            </a:r>
            <a:r>
              <a:rPr lang="en-US" altLang="ko-KR" sz="1400" dirty="0"/>
              <a:t>, </a:t>
            </a:r>
            <a:r>
              <a:rPr lang="ko-KR" altLang="en-US" sz="1400" dirty="0"/>
              <a:t>전적</a:t>
            </a:r>
            <a:r>
              <a:rPr lang="en-US" altLang="ko-KR" sz="1400" dirty="0"/>
              <a:t>, </a:t>
            </a:r>
            <a:r>
              <a:rPr lang="ko-KR" altLang="en-US" sz="1400" dirty="0"/>
              <a:t>팀원 수</a:t>
            </a:r>
            <a:r>
              <a:rPr lang="en-US" altLang="ko-KR" sz="1400" dirty="0"/>
              <a:t>, </a:t>
            </a:r>
            <a:r>
              <a:rPr lang="ko-KR" altLang="en-US" sz="1400" dirty="0"/>
              <a:t>창단일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5. </a:t>
            </a:r>
            <a:r>
              <a:rPr lang="ko-KR" altLang="en-US" sz="1400" dirty="0"/>
              <a:t>경기 일정 출력</a:t>
            </a:r>
            <a:endParaRPr lang="en-US" altLang="ko-KR" sz="1400" dirty="0"/>
          </a:p>
          <a:p>
            <a:r>
              <a:rPr lang="en-US" altLang="ko-KR" sz="1400" dirty="0"/>
              <a:t> *</a:t>
            </a:r>
            <a:r>
              <a:rPr lang="ko-KR" altLang="en-US" sz="1400" dirty="0"/>
              <a:t>매칭 전후 모두 출력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6. </a:t>
            </a:r>
            <a:r>
              <a:rPr lang="ko-KR" altLang="en-US" sz="1400" dirty="0"/>
              <a:t>최근 경기 결과 </a:t>
            </a:r>
            <a:r>
              <a:rPr lang="en-US" altLang="ko-KR" sz="1400" dirty="0"/>
              <a:t>4</a:t>
            </a:r>
            <a:r>
              <a:rPr lang="ko-KR" altLang="en-US" sz="1400" dirty="0" err="1"/>
              <a:t>개출력</a:t>
            </a:r>
            <a:endParaRPr lang="en-US" altLang="ko-KR" sz="1400" dirty="0"/>
          </a:p>
          <a:p>
            <a:r>
              <a:rPr lang="en-US" altLang="ko-KR" sz="1400" dirty="0"/>
              <a:t> *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전적 페이지로 이동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r>
              <a:rPr lang="en-US" altLang="ko-KR" sz="1400" dirty="0"/>
              <a:t>7. </a:t>
            </a:r>
            <a:r>
              <a:rPr lang="ko-KR" altLang="en-US" sz="1400" dirty="0"/>
              <a:t>팀 게시판 최신 글 </a:t>
            </a:r>
            <a:r>
              <a:rPr lang="en-US" altLang="ko-KR" sz="1400" dirty="0"/>
              <a:t>5</a:t>
            </a:r>
            <a:r>
              <a:rPr lang="ko-KR" altLang="en-US" sz="1400" dirty="0"/>
              <a:t>개 표시</a:t>
            </a:r>
            <a:endParaRPr lang="en-US" altLang="ko-KR" sz="1400" dirty="0"/>
          </a:p>
          <a:p>
            <a:r>
              <a:rPr lang="en-US" altLang="ko-KR" sz="1400" dirty="0"/>
              <a:t>* </a:t>
            </a:r>
            <a:r>
              <a:rPr lang="ko-KR" altLang="en-US" sz="1400" dirty="0"/>
              <a:t>공지사항</a:t>
            </a:r>
            <a:r>
              <a:rPr lang="en-US" altLang="ko-KR" sz="1400" dirty="0"/>
              <a:t>(</a:t>
            </a:r>
            <a:r>
              <a:rPr lang="ko-KR" altLang="en-US" sz="1400" dirty="0"/>
              <a:t>최신</a:t>
            </a:r>
            <a:r>
              <a:rPr lang="en-US" altLang="ko-KR" sz="1400" dirty="0"/>
              <a:t>)</a:t>
            </a:r>
            <a:r>
              <a:rPr lang="ko-KR" altLang="en-US" sz="1400" dirty="0"/>
              <a:t> 우선 표시</a:t>
            </a:r>
            <a:endParaRPr lang="en-US" altLang="ko-KR" sz="1400" dirty="0"/>
          </a:p>
          <a:p>
            <a:r>
              <a:rPr lang="en-US" altLang="ko-KR" sz="1400" dirty="0"/>
              <a:t>* 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팀 게시판 페이지로 이동</a:t>
            </a:r>
            <a:endParaRPr lang="en-US" altLang="ko-KR" sz="1400" dirty="0"/>
          </a:p>
          <a:p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887C07C-9130-EC9B-98E3-86E2F882D326}"/>
              </a:ext>
            </a:extLst>
          </p:cNvPr>
          <p:cNvSpPr txBox="1"/>
          <p:nvPr/>
        </p:nvSpPr>
        <p:spPr>
          <a:xfrm>
            <a:off x="101600" y="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나의 팀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 err="1"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B6E86F08-E37A-1C30-B1A4-35E2624FCE0B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F721B80-CF32-9DF4-9449-D37A1E113E3F}"/>
              </a:ext>
            </a:extLst>
          </p:cNvPr>
          <p:cNvSpPr/>
          <p:nvPr/>
        </p:nvSpPr>
        <p:spPr>
          <a:xfrm>
            <a:off x="5638800" y="2039656"/>
            <a:ext cx="3124200" cy="212983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A330516-0193-3F17-F984-331BC6C11EEF}"/>
              </a:ext>
            </a:extLst>
          </p:cNvPr>
          <p:cNvSpPr/>
          <p:nvPr/>
        </p:nvSpPr>
        <p:spPr>
          <a:xfrm>
            <a:off x="2438400" y="4338094"/>
            <a:ext cx="2859734" cy="1923006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DAC2B38-0D64-4694-44B3-6D84B1B8812E}"/>
              </a:ext>
            </a:extLst>
          </p:cNvPr>
          <p:cNvSpPr/>
          <p:nvPr/>
        </p:nvSpPr>
        <p:spPr>
          <a:xfrm>
            <a:off x="5639741" y="4338094"/>
            <a:ext cx="3123259" cy="1923006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90353A2-D806-545C-91A3-8A96A3498278}"/>
              </a:ext>
            </a:extLst>
          </p:cNvPr>
          <p:cNvSpPr/>
          <p:nvPr/>
        </p:nvSpPr>
        <p:spPr>
          <a:xfrm>
            <a:off x="3051993" y="2094179"/>
            <a:ext cx="897962" cy="1053709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6A3A5F8-E9FB-6E3F-1BA6-AA29C6F23A17}"/>
              </a:ext>
            </a:extLst>
          </p:cNvPr>
          <p:cNvSpPr/>
          <p:nvPr/>
        </p:nvSpPr>
        <p:spPr>
          <a:xfrm>
            <a:off x="2438400" y="2039656"/>
            <a:ext cx="2859734" cy="2129837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9178E2-6472-524A-055F-E0B21DC24040}"/>
              </a:ext>
            </a:extLst>
          </p:cNvPr>
          <p:cNvSpPr txBox="1"/>
          <p:nvPr/>
        </p:nvSpPr>
        <p:spPr>
          <a:xfrm>
            <a:off x="3120339" y="2482393"/>
            <a:ext cx="736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팀 로고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2DDBDF-1059-6E57-0F72-7D236C27CB4F}"/>
              </a:ext>
            </a:extLst>
          </p:cNvPr>
          <p:cNvSpPr txBox="1"/>
          <p:nvPr/>
        </p:nvSpPr>
        <p:spPr>
          <a:xfrm>
            <a:off x="2979101" y="3197352"/>
            <a:ext cx="1828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팀 이름 </a:t>
            </a:r>
            <a:r>
              <a:rPr lang="en-US" altLang="ko-KR" sz="1200" dirty="0"/>
              <a:t>: </a:t>
            </a:r>
            <a:r>
              <a:rPr lang="ko-KR" altLang="en-US" sz="1200" dirty="0"/>
              <a:t>문주군단</a:t>
            </a:r>
            <a:r>
              <a:rPr lang="en-US" altLang="ko-KR" sz="1200" dirty="0"/>
              <a:t> </a:t>
            </a:r>
          </a:p>
          <a:p>
            <a:r>
              <a:rPr lang="ko-KR" altLang="en-US" sz="1200" dirty="0"/>
              <a:t>전적 </a:t>
            </a:r>
            <a:r>
              <a:rPr lang="en-US" altLang="ko-KR" sz="1200" dirty="0"/>
              <a:t>: 47</a:t>
            </a:r>
            <a:r>
              <a:rPr lang="ko-KR" altLang="en-US" sz="1200" dirty="0"/>
              <a:t>전 </a:t>
            </a:r>
            <a:r>
              <a:rPr lang="en-US" altLang="ko-KR" sz="1200" dirty="0"/>
              <a:t>33</a:t>
            </a:r>
            <a:r>
              <a:rPr lang="ko-KR" altLang="en-US" sz="1200" dirty="0"/>
              <a:t>승 </a:t>
            </a:r>
            <a:r>
              <a:rPr lang="en-US" altLang="ko-KR" sz="1200" dirty="0"/>
              <a:t>14</a:t>
            </a:r>
            <a:r>
              <a:rPr lang="ko-KR" altLang="en-US" sz="1200" dirty="0"/>
              <a:t>패</a:t>
            </a:r>
            <a:endParaRPr lang="en-US" altLang="ko-KR" sz="1200" dirty="0"/>
          </a:p>
          <a:p>
            <a:r>
              <a:rPr lang="ko-KR" altLang="en-US" sz="1200" dirty="0"/>
              <a:t>팀원 수 </a:t>
            </a:r>
            <a:r>
              <a:rPr lang="en-US" altLang="ko-KR" sz="1200" dirty="0"/>
              <a:t>: 50</a:t>
            </a:r>
            <a:r>
              <a:rPr lang="ko-KR" altLang="en-US" sz="1200" dirty="0"/>
              <a:t>명</a:t>
            </a:r>
            <a:endParaRPr lang="en-US" altLang="ko-KR" sz="1200" dirty="0"/>
          </a:p>
          <a:p>
            <a:r>
              <a:rPr lang="ko-KR" altLang="en-US" sz="1200" dirty="0"/>
              <a:t>창단일 </a:t>
            </a:r>
            <a:r>
              <a:rPr lang="en-US" altLang="ko-KR" sz="1200" dirty="0"/>
              <a:t>: 2024.05.05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6886634" y="2099943"/>
            <a:ext cx="9076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경기 일정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9C3BEE0-41AD-4F62-FDA4-6AF958BD53E7}"/>
              </a:ext>
            </a:extLst>
          </p:cNvPr>
          <p:cNvSpPr/>
          <p:nvPr/>
        </p:nvSpPr>
        <p:spPr>
          <a:xfrm>
            <a:off x="2545762" y="4757546"/>
            <a:ext cx="2635250" cy="32599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4365643-F9BD-0068-26DD-AEF81C8F6E4A}"/>
              </a:ext>
            </a:extLst>
          </p:cNvPr>
          <p:cNvSpPr/>
          <p:nvPr/>
        </p:nvSpPr>
        <p:spPr>
          <a:xfrm>
            <a:off x="5853861" y="3009976"/>
            <a:ext cx="2708702" cy="32599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2AB4FA9-6F4D-85F5-58A3-1D033AE19801}"/>
              </a:ext>
            </a:extLst>
          </p:cNvPr>
          <p:cNvSpPr/>
          <p:nvPr/>
        </p:nvSpPr>
        <p:spPr>
          <a:xfrm>
            <a:off x="5853861" y="3492297"/>
            <a:ext cx="2708702" cy="32599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6FBC147-4F4A-0CC3-01FB-E0AD75ADE393}"/>
              </a:ext>
            </a:extLst>
          </p:cNvPr>
          <p:cNvSpPr txBox="1"/>
          <p:nvPr/>
        </p:nvSpPr>
        <p:spPr>
          <a:xfrm>
            <a:off x="3621436" y="4371267"/>
            <a:ext cx="1320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전적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7A6CF2E-840C-662A-DB64-B9DED5B2A50C}"/>
              </a:ext>
            </a:extLst>
          </p:cNvPr>
          <p:cNvSpPr txBox="1"/>
          <p:nvPr/>
        </p:nvSpPr>
        <p:spPr>
          <a:xfrm>
            <a:off x="6746918" y="4371267"/>
            <a:ext cx="9089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팀 게시판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55E7522-AEFE-6041-816E-AC431E83F258}"/>
              </a:ext>
            </a:extLst>
          </p:cNvPr>
          <p:cNvSpPr txBox="1"/>
          <p:nvPr/>
        </p:nvSpPr>
        <p:spPr>
          <a:xfrm>
            <a:off x="2584803" y="4757546"/>
            <a:ext cx="2635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 문주군단 </a:t>
            </a:r>
            <a:r>
              <a:rPr lang="en-US" altLang="ko-KR" sz="1200" dirty="0"/>
              <a:t>3 : 2 </a:t>
            </a:r>
            <a:r>
              <a:rPr lang="ko-KR" altLang="en-US" sz="1200" dirty="0" err="1"/>
              <a:t>개발냥발</a:t>
            </a:r>
            <a:r>
              <a:rPr lang="ko-KR" altLang="en-US" sz="1200" dirty="0"/>
              <a:t>          승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BA3BED20-B877-1B74-26C1-D5A2BD406589}"/>
              </a:ext>
            </a:extLst>
          </p:cNvPr>
          <p:cNvSpPr/>
          <p:nvPr/>
        </p:nvSpPr>
        <p:spPr>
          <a:xfrm>
            <a:off x="2536002" y="5139931"/>
            <a:ext cx="2635250" cy="32599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FA0AF20-9AA1-1E64-F87F-BB95278B7E0D}"/>
              </a:ext>
            </a:extLst>
          </p:cNvPr>
          <p:cNvSpPr txBox="1"/>
          <p:nvPr/>
        </p:nvSpPr>
        <p:spPr>
          <a:xfrm>
            <a:off x="2501853" y="5164428"/>
            <a:ext cx="2635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  문주군단 </a:t>
            </a:r>
            <a:r>
              <a:rPr lang="en-US" altLang="ko-KR" sz="1200" dirty="0"/>
              <a:t>1 : 2</a:t>
            </a:r>
            <a:r>
              <a:rPr lang="ko-KR" altLang="en-US" sz="1200" dirty="0"/>
              <a:t> </a:t>
            </a:r>
            <a:r>
              <a:rPr lang="ko-KR" altLang="en-US" sz="1200" dirty="0" err="1"/>
              <a:t>김반박이</a:t>
            </a:r>
            <a:r>
              <a:rPr lang="ko-KR" altLang="en-US" sz="1200" dirty="0"/>
              <a:t>          패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E650A070-28B1-22F5-FE80-B0EBE23922E0}"/>
              </a:ext>
            </a:extLst>
          </p:cNvPr>
          <p:cNvSpPr/>
          <p:nvPr/>
        </p:nvSpPr>
        <p:spPr>
          <a:xfrm>
            <a:off x="5853861" y="2517731"/>
            <a:ext cx="2708702" cy="32599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F0FE580-7AE5-5EB2-041E-876A5F0CCB7B}"/>
              </a:ext>
            </a:extLst>
          </p:cNvPr>
          <p:cNvSpPr/>
          <p:nvPr/>
        </p:nvSpPr>
        <p:spPr>
          <a:xfrm>
            <a:off x="2908253" y="3175956"/>
            <a:ext cx="1938605" cy="94721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2C70344-B0DF-EDCD-68BD-66572E8EB7DE}"/>
              </a:ext>
            </a:extLst>
          </p:cNvPr>
          <p:cNvSpPr/>
          <p:nvPr/>
        </p:nvSpPr>
        <p:spPr>
          <a:xfrm>
            <a:off x="-2659" y="1700288"/>
            <a:ext cx="2086854" cy="48021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나의 팀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  </a:t>
            </a: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타이거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7EB0BF-4878-CB5A-8D87-BD70E094F881}"/>
              </a:ext>
            </a:extLst>
          </p:cNvPr>
          <p:cNvSpPr txBox="1"/>
          <p:nvPr/>
        </p:nvSpPr>
        <p:spPr>
          <a:xfrm>
            <a:off x="3902428" y="1264213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B170AB-94F3-B7F9-3D59-58138CB9DDD1}"/>
              </a:ext>
            </a:extLst>
          </p:cNvPr>
          <p:cNvSpPr txBox="1"/>
          <p:nvPr/>
        </p:nvSpPr>
        <p:spPr>
          <a:xfrm>
            <a:off x="824301" y="1637507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A0B1B8-673D-44B9-FBB4-141371D28D93}"/>
              </a:ext>
            </a:extLst>
          </p:cNvPr>
          <p:cNvSpPr txBox="1"/>
          <p:nvPr/>
        </p:nvSpPr>
        <p:spPr>
          <a:xfrm>
            <a:off x="2835636" y="2063343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ABF96288-75D3-5C19-C3D3-6A2AB101FB9F}"/>
              </a:ext>
            </a:extLst>
          </p:cNvPr>
          <p:cNvSpPr/>
          <p:nvPr/>
        </p:nvSpPr>
        <p:spPr>
          <a:xfrm>
            <a:off x="4027836" y="2080953"/>
            <a:ext cx="826688" cy="757148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127623-A076-05D0-3DBC-BC68ADE626CD}"/>
              </a:ext>
            </a:extLst>
          </p:cNvPr>
          <p:cNvSpPr txBox="1"/>
          <p:nvPr/>
        </p:nvSpPr>
        <p:spPr>
          <a:xfrm>
            <a:off x="4213618" y="2321027"/>
            <a:ext cx="736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랭크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753158-004F-E8AE-6AC2-60CF4B40D5AE}"/>
              </a:ext>
            </a:extLst>
          </p:cNvPr>
          <p:cNvSpPr txBox="1"/>
          <p:nvPr/>
        </p:nvSpPr>
        <p:spPr>
          <a:xfrm>
            <a:off x="6654800" y="2000982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⑤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0D8B17-FA8C-0C59-0800-69996041340D}"/>
              </a:ext>
            </a:extLst>
          </p:cNvPr>
          <p:cNvSpPr txBox="1"/>
          <p:nvPr/>
        </p:nvSpPr>
        <p:spPr>
          <a:xfrm>
            <a:off x="2903447" y="4303914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⑥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ABD1864-B4C1-BA9F-E117-68ACBA717178}"/>
              </a:ext>
            </a:extLst>
          </p:cNvPr>
          <p:cNvSpPr txBox="1"/>
          <p:nvPr/>
        </p:nvSpPr>
        <p:spPr>
          <a:xfrm>
            <a:off x="2534366" y="5526905"/>
            <a:ext cx="263525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 문주군단 </a:t>
            </a:r>
            <a:r>
              <a:rPr lang="en-US" altLang="ko-KR" sz="1200" dirty="0"/>
              <a:t>3 : 2 </a:t>
            </a:r>
            <a:r>
              <a:rPr lang="ko-KR" altLang="en-US" sz="1200" dirty="0" err="1"/>
              <a:t>개발냥발</a:t>
            </a:r>
            <a:r>
              <a:rPr lang="ko-KR" altLang="en-US" sz="1200" dirty="0"/>
              <a:t>          승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328432A-6A0E-124A-9575-9601E68B6308}"/>
              </a:ext>
            </a:extLst>
          </p:cNvPr>
          <p:cNvSpPr txBox="1"/>
          <p:nvPr/>
        </p:nvSpPr>
        <p:spPr>
          <a:xfrm>
            <a:off x="989789" y="1991595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DD34B-A2FD-439E-2DDE-568F1BB8971F}"/>
              </a:ext>
            </a:extLst>
          </p:cNvPr>
          <p:cNvSpPr txBox="1"/>
          <p:nvPr/>
        </p:nvSpPr>
        <p:spPr>
          <a:xfrm>
            <a:off x="6387818" y="4325823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⑦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AE4FEFD-504C-38A0-11B5-9D6EC916CE64}"/>
              </a:ext>
            </a:extLst>
          </p:cNvPr>
          <p:cNvSpPr txBox="1"/>
          <p:nvPr/>
        </p:nvSpPr>
        <p:spPr>
          <a:xfrm>
            <a:off x="4065050" y="2866169"/>
            <a:ext cx="885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랭크 점수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584840-F157-1E73-CDFC-CF352F328AE2}"/>
              </a:ext>
            </a:extLst>
          </p:cNvPr>
          <p:cNvSpPr txBox="1"/>
          <p:nvPr/>
        </p:nvSpPr>
        <p:spPr>
          <a:xfrm>
            <a:off x="2533062" y="5860879"/>
            <a:ext cx="263525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 문주군단 </a:t>
            </a:r>
            <a:r>
              <a:rPr lang="en-US" altLang="ko-KR" sz="1200" dirty="0"/>
              <a:t>3 : 2 </a:t>
            </a:r>
            <a:r>
              <a:rPr lang="ko-KR" altLang="en-US" sz="1200" dirty="0" err="1"/>
              <a:t>개발냥발</a:t>
            </a:r>
            <a:r>
              <a:rPr lang="ko-KR" altLang="en-US" sz="1200" dirty="0"/>
              <a:t>          승</a:t>
            </a:r>
          </a:p>
        </p:txBody>
      </p:sp>
    </p:spTree>
    <p:extLst>
      <p:ext uri="{BB962C8B-B14F-4D97-AF65-F5344CB8AC3E}">
        <p14:creationId xmlns:p14="http://schemas.microsoft.com/office/powerpoint/2010/main" val="3749569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AB6047C-F42A-7198-E21A-859E230EECF9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91DF4C-2718-CC53-E8FD-2A761C8A952C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205C57-D3C9-8F12-9563-558D9A073C4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4946954" y="1739900"/>
            <a:ext cx="1568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경기 일정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C205E-8FD2-45C8-0CB2-9FCE8C8161FB}"/>
              </a:ext>
            </a:extLst>
          </p:cNvPr>
          <p:cNvSpPr txBox="1"/>
          <p:nvPr/>
        </p:nvSpPr>
        <p:spPr>
          <a:xfrm>
            <a:off x="4636590" y="170180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21832C-BF04-421D-AB47-07D592BE6CE1}"/>
              </a:ext>
            </a:extLst>
          </p:cNvPr>
          <p:cNvSpPr txBox="1"/>
          <p:nvPr/>
        </p:nvSpPr>
        <p:spPr>
          <a:xfrm>
            <a:off x="158766" y="2062608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팀 페이지에서 팀경기일정 영역 또는 좌측 사이드바 경기 일정 </a:t>
            </a:r>
            <a:r>
              <a:rPr lang="ko-KR" altLang="en-US" dirty="0" err="1"/>
              <a:t>클릭시</a:t>
            </a:r>
            <a:r>
              <a:rPr lang="ko-KR" altLang="en-US" dirty="0"/>
              <a:t> 해당 페이지로 이동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경기 일시</a:t>
            </a:r>
            <a:r>
              <a:rPr lang="en-US" altLang="ko-KR" dirty="0"/>
              <a:t>, </a:t>
            </a:r>
            <a:r>
              <a:rPr lang="ko-KR" altLang="en-US" dirty="0"/>
              <a:t>진행시간</a:t>
            </a:r>
            <a:r>
              <a:rPr lang="en-US" altLang="ko-KR" dirty="0"/>
              <a:t>, </a:t>
            </a:r>
            <a:r>
              <a:rPr lang="ko-KR" altLang="en-US" dirty="0"/>
              <a:t>경기 장소 정보 출력 및 팀 소속회원 참여 버튼 생성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경기 상세보기버튼 </a:t>
            </a:r>
            <a:r>
              <a:rPr lang="ko-KR" altLang="en-US" dirty="0" err="1"/>
              <a:t>클릭시</a:t>
            </a:r>
            <a:r>
              <a:rPr lang="ko-KR" altLang="en-US" dirty="0"/>
              <a:t> 경기 정보 페이지로 이동</a:t>
            </a:r>
            <a:endParaRPr lang="en-US" altLang="ko-KR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 경기일정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CA8F9E-9024-F0AF-499B-A41B13E7FA80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99AE9D1-6184-99D0-A7F7-FA5DA0FEBF8A}"/>
              </a:ext>
            </a:extLst>
          </p:cNvPr>
          <p:cNvSpPr/>
          <p:nvPr/>
        </p:nvSpPr>
        <p:spPr>
          <a:xfrm>
            <a:off x="-2659" y="1700288"/>
            <a:ext cx="2086854" cy="48021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나의 팀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  </a:t>
            </a: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타이거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123F58-2842-1BC8-0D4B-7E960AAB89B4}"/>
              </a:ext>
            </a:extLst>
          </p:cNvPr>
          <p:cNvSpPr txBox="1"/>
          <p:nvPr/>
        </p:nvSpPr>
        <p:spPr>
          <a:xfrm>
            <a:off x="2122187" y="2026166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F339C63-919E-ACE5-702A-823653DBAE00}"/>
              </a:ext>
            </a:extLst>
          </p:cNvPr>
          <p:cNvGrpSpPr/>
          <p:nvPr/>
        </p:nvGrpSpPr>
        <p:grpSpPr>
          <a:xfrm>
            <a:off x="2458236" y="2210832"/>
            <a:ext cx="6299200" cy="1245632"/>
            <a:chOff x="3136900" y="2991607"/>
            <a:chExt cx="6299200" cy="124563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31671F83-1E58-6C6A-5617-646D8E5FE157}"/>
                </a:ext>
              </a:extLst>
            </p:cNvPr>
            <p:cNvSpPr/>
            <p:nvPr/>
          </p:nvSpPr>
          <p:spPr>
            <a:xfrm>
              <a:off x="3136900" y="2991607"/>
              <a:ext cx="4993640" cy="12446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위쪽 모서리 15">
              <a:extLst>
                <a:ext uri="{FF2B5EF4-FFF2-40B4-BE49-F238E27FC236}">
                  <a16:creationId xmlns:a16="http://schemas.microsoft.com/office/drawing/2014/main" id="{47DD8BD7-20C9-40AB-4D6D-6DF49A0CFF03}"/>
                </a:ext>
              </a:extLst>
            </p:cNvPr>
            <p:cNvSpPr/>
            <p:nvPr/>
          </p:nvSpPr>
          <p:spPr>
            <a:xfrm rot="5400000">
              <a:off x="8161020" y="2962159"/>
              <a:ext cx="1244600" cy="1305560"/>
            </a:xfrm>
            <a:prstGeom prst="round2Same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E80D932-6AC2-9DBC-0CCF-0BF7CCBBB8EB}"/>
                </a:ext>
              </a:extLst>
            </p:cNvPr>
            <p:cNvSpPr txBox="1"/>
            <p:nvPr/>
          </p:nvSpPr>
          <p:spPr>
            <a:xfrm>
              <a:off x="3174892" y="3082400"/>
              <a:ext cx="982961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명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주소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경기일시 </a:t>
              </a:r>
              <a:r>
                <a:rPr lang="en-US" altLang="ko-KR" sz="1050" dirty="0"/>
                <a:t>:</a:t>
              </a:r>
              <a:endParaRPr lang="ko-KR" altLang="en-US" sz="105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816367E-732A-1AC3-663E-35AF7B8D4097}"/>
                </a:ext>
              </a:extLst>
            </p:cNvPr>
            <p:cNvSpPr txBox="1"/>
            <p:nvPr/>
          </p:nvSpPr>
          <p:spPr>
            <a:xfrm>
              <a:off x="4299794" y="3082400"/>
              <a:ext cx="1903085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축구팀 구합니다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천안 축구 센터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충청남도 천안시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2024/00/00 00:00:00 (0</a:t>
              </a:r>
              <a:r>
                <a:rPr lang="ko-KR" altLang="en-US" sz="1050" dirty="0"/>
                <a:t>시간</a:t>
              </a:r>
              <a:r>
                <a:rPr lang="en-US" altLang="ko-KR" sz="1050" dirty="0"/>
                <a:t>)</a:t>
              </a:r>
              <a:endParaRPr lang="ko-KR" altLang="en-US" sz="105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E4ECFE6-D191-C9D8-B548-1DA9443A64B4}"/>
                </a:ext>
              </a:extLst>
            </p:cNvPr>
            <p:cNvSpPr txBox="1"/>
            <p:nvPr/>
          </p:nvSpPr>
          <p:spPr>
            <a:xfrm>
              <a:off x="6135791" y="3081368"/>
              <a:ext cx="103105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생성일 </a:t>
              </a:r>
              <a:r>
                <a:rPr lang="en-US" altLang="ko-KR" sz="1050" dirty="0"/>
                <a:t>: </a:t>
              </a:r>
              <a:endParaRPr lang="ko-KR" altLang="en-US" sz="105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ADFBED3-8082-B544-78C0-8066EFF6C99B}"/>
                </a:ext>
              </a:extLst>
            </p:cNvPr>
            <p:cNvSpPr txBox="1"/>
            <p:nvPr/>
          </p:nvSpPr>
          <p:spPr>
            <a:xfrm>
              <a:off x="7103809" y="3081368"/>
              <a:ext cx="883575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2024-00-00</a:t>
              </a:r>
              <a:endParaRPr lang="ko-KR" altLang="en-US" sz="105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F40BAAC-D540-11BB-28A9-9F22625E9E2C}"/>
                </a:ext>
              </a:extLst>
            </p:cNvPr>
            <p:cNvSpPr txBox="1"/>
            <p:nvPr/>
          </p:nvSpPr>
          <p:spPr>
            <a:xfrm>
              <a:off x="8236521" y="3445960"/>
              <a:ext cx="108876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상세 보기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5CB2EA3-50ED-B6E2-C568-832CCB3FC7F3}"/>
              </a:ext>
            </a:extLst>
          </p:cNvPr>
          <p:cNvGrpSpPr/>
          <p:nvPr/>
        </p:nvGrpSpPr>
        <p:grpSpPr>
          <a:xfrm>
            <a:off x="2458236" y="3571617"/>
            <a:ext cx="6299200" cy="1245632"/>
            <a:chOff x="3136900" y="2991607"/>
            <a:chExt cx="6299200" cy="1245632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0934FB9-A012-7A43-5E48-1C01EB890CDD}"/>
                </a:ext>
              </a:extLst>
            </p:cNvPr>
            <p:cNvSpPr/>
            <p:nvPr/>
          </p:nvSpPr>
          <p:spPr>
            <a:xfrm>
              <a:off x="3136900" y="2991607"/>
              <a:ext cx="4993640" cy="12446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위쪽 모서리 30">
              <a:extLst>
                <a:ext uri="{FF2B5EF4-FFF2-40B4-BE49-F238E27FC236}">
                  <a16:creationId xmlns:a16="http://schemas.microsoft.com/office/drawing/2014/main" id="{F530B2EB-4CEC-B3C6-B835-B530000BA513}"/>
                </a:ext>
              </a:extLst>
            </p:cNvPr>
            <p:cNvSpPr/>
            <p:nvPr/>
          </p:nvSpPr>
          <p:spPr>
            <a:xfrm rot="5400000">
              <a:off x="8161020" y="2962159"/>
              <a:ext cx="1244600" cy="1305560"/>
            </a:xfrm>
            <a:prstGeom prst="round2Same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600EC4-B880-284A-A7ED-EA069BEADDA3}"/>
                </a:ext>
              </a:extLst>
            </p:cNvPr>
            <p:cNvSpPr txBox="1"/>
            <p:nvPr/>
          </p:nvSpPr>
          <p:spPr>
            <a:xfrm>
              <a:off x="3174892" y="3082400"/>
              <a:ext cx="982961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명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주소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경기일시 </a:t>
              </a:r>
              <a:r>
                <a:rPr lang="en-US" altLang="ko-KR" sz="1050" dirty="0"/>
                <a:t>:</a:t>
              </a:r>
              <a:endParaRPr lang="ko-KR" altLang="en-US" sz="105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60B5D9E-CF97-0534-3A9D-09345E2598E1}"/>
                </a:ext>
              </a:extLst>
            </p:cNvPr>
            <p:cNvSpPr txBox="1"/>
            <p:nvPr/>
          </p:nvSpPr>
          <p:spPr>
            <a:xfrm>
              <a:off x="4299794" y="3082400"/>
              <a:ext cx="1903085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축구팀 구합니다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천안 축구 센터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충청남도 천안시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2024/00/00 00:00:00 (0</a:t>
              </a:r>
              <a:r>
                <a:rPr lang="ko-KR" altLang="en-US" sz="1050" dirty="0"/>
                <a:t>시간</a:t>
              </a:r>
              <a:r>
                <a:rPr lang="en-US" altLang="ko-KR" sz="1050" dirty="0"/>
                <a:t>)</a:t>
              </a:r>
              <a:endParaRPr lang="ko-KR" altLang="en-US" sz="105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D5EAF6-1246-3B36-E6FB-5D5F31F5C245}"/>
                </a:ext>
              </a:extLst>
            </p:cNvPr>
            <p:cNvSpPr txBox="1"/>
            <p:nvPr/>
          </p:nvSpPr>
          <p:spPr>
            <a:xfrm>
              <a:off x="6135791" y="3081368"/>
              <a:ext cx="103105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생성일 </a:t>
              </a:r>
              <a:r>
                <a:rPr lang="en-US" altLang="ko-KR" sz="1050" dirty="0"/>
                <a:t>: </a:t>
              </a:r>
              <a:endParaRPr lang="ko-KR" altLang="en-US" sz="105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D2CF41-FEFF-22D1-6116-FBDB96FFF3AA}"/>
                </a:ext>
              </a:extLst>
            </p:cNvPr>
            <p:cNvSpPr txBox="1"/>
            <p:nvPr/>
          </p:nvSpPr>
          <p:spPr>
            <a:xfrm>
              <a:off x="7103809" y="3081368"/>
              <a:ext cx="883575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2024-00-00</a:t>
              </a:r>
              <a:endParaRPr lang="ko-KR" altLang="en-US" sz="1050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705329F-22B2-A6A7-1594-A4DA62389B6C}"/>
                </a:ext>
              </a:extLst>
            </p:cNvPr>
            <p:cNvSpPr txBox="1"/>
            <p:nvPr/>
          </p:nvSpPr>
          <p:spPr>
            <a:xfrm>
              <a:off x="8236521" y="3445960"/>
              <a:ext cx="108876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상세 보기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14EDE42-5B6C-1242-384A-64AB65290870}"/>
              </a:ext>
            </a:extLst>
          </p:cNvPr>
          <p:cNvGrpSpPr/>
          <p:nvPr/>
        </p:nvGrpSpPr>
        <p:grpSpPr>
          <a:xfrm>
            <a:off x="2458236" y="4901168"/>
            <a:ext cx="6299200" cy="1245632"/>
            <a:chOff x="3136900" y="2991607"/>
            <a:chExt cx="6299200" cy="1245632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3CD880E-1FA3-96A9-D45A-80832AF2A181}"/>
                </a:ext>
              </a:extLst>
            </p:cNvPr>
            <p:cNvSpPr/>
            <p:nvPr/>
          </p:nvSpPr>
          <p:spPr>
            <a:xfrm>
              <a:off x="3136900" y="2991607"/>
              <a:ext cx="4993640" cy="12446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사각형: 둥근 위쪽 모서리 38">
              <a:extLst>
                <a:ext uri="{FF2B5EF4-FFF2-40B4-BE49-F238E27FC236}">
                  <a16:creationId xmlns:a16="http://schemas.microsoft.com/office/drawing/2014/main" id="{DBBEF94F-E400-EBC2-13C1-757031F8D4FE}"/>
                </a:ext>
              </a:extLst>
            </p:cNvPr>
            <p:cNvSpPr/>
            <p:nvPr/>
          </p:nvSpPr>
          <p:spPr>
            <a:xfrm rot="5400000">
              <a:off x="8161020" y="2962159"/>
              <a:ext cx="1244600" cy="1305560"/>
            </a:xfrm>
            <a:prstGeom prst="round2Same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4033716-9255-1880-696B-184D02692288}"/>
                </a:ext>
              </a:extLst>
            </p:cNvPr>
            <p:cNvSpPr txBox="1"/>
            <p:nvPr/>
          </p:nvSpPr>
          <p:spPr>
            <a:xfrm>
              <a:off x="3174892" y="3082400"/>
              <a:ext cx="982961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명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경기장 주소 </a:t>
              </a:r>
              <a:r>
                <a:rPr lang="en-US" altLang="ko-KR" sz="1050" dirty="0"/>
                <a:t>: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경기일시 </a:t>
              </a:r>
              <a:r>
                <a:rPr lang="en-US" altLang="ko-KR" sz="1050" dirty="0"/>
                <a:t>:</a:t>
              </a:r>
              <a:endParaRPr lang="ko-KR" altLang="en-US" sz="105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871AD71-08A0-D0EF-B0F4-9854E0414562}"/>
                </a:ext>
              </a:extLst>
            </p:cNvPr>
            <p:cNvSpPr txBox="1"/>
            <p:nvPr/>
          </p:nvSpPr>
          <p:spPr>
            <a:xfrm>
              <a:off x="4299794" y="3082400"/>
              <a:ext cx="1903085" cy="103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축구팀 구합니다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천안 축구 센터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충청남도 천안시</a:t>
              </a:r>
              <a:endParaRPr lang="en-US" altLang="ko-KR" sz="1050" dirty="0"/>
            </a:p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2024/00/00 00:00:00 (0</a:t>
              </a:r>
              <a:r>
                <a:rPr lang="ko-KR" altLang="en-US" sz="1050" dirty="0"/>
                <a:t>시간</a:t>
              </a:r>
              <a:r>
                <a:rPr lang="en-US" altLang="ko-KR" sz="1050" dirty="0"/>
                <a:t>)</a:t>
              </a:r>
              <a:endParaRPr lang="ko-KR" altLang="en-US" sz="105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D7DF689-60C9-4BF1-6AF7-4816EA9A91B5}"/>
                </a:ext>
              </a:extLst>
            </p:cNvPr>
            <p:cNvSpPr txBox="1"/>
            <p:nvPr/>
          </p:nvSpPr>
          <p:spPr>
            <a:xfrm>
              <a:off x="6135791" y="3081368"/>
              <a:ext cx="103105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생성일 </a:t>
              </a:r>
              <a:r>
                <a:rPr lang="en-US" altLang="ko-KR" sz="1050" dirty="0"/>
                <a:t>: </a:t>
              </a:r>
              <a:endParaRPr lang="ko-KR" altLang="en-US" sz="105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ADB53B-C1C4-08A9-64A0-A4B4450E42F4}"/>
                </a:ext>
              </a:extLst>
            </p:cNvPr>
            <p:cNvSpPr txBox="1"/>
            <p:nvPr/>
          </p:nvSpPr>
          <p:spPr>
            <a:xfrm>
              <a:off x="7103809" y="3081368"/>
              <a:ext cx="883575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050" dirty="0"/>
                <a:t>2024-00-00</a:t>
              </a:r>
              <a:endParaRPr lang="ko-KR" altLang="en-US" sz="105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7CD4BCC-F2DC-761C-2DC3-BBADE37C7BA4}"/>
                </a:ext>
              </a:extLst>
            </p:cNvPr>
            <p:cNvSpPr txBox="1"/>
            <p:nvPr/>
          </p:nvSpPr>
          <p:spPr>
            <a:xfrm>
              <a:off x="8236521" y="3445960"/>
              <a:ext cx="1088761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050" dirty="0"/>
                <a:t>경기 상세 보기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EA72A70-89AA-642D-B116-E7BC296EC1C9}"/>
              </a:ext>
            </a:extLst>
          </p:cNvPr>
          <p:cNvSpPr txBox="1"/>
          <p:nvPr/>
        </p:nvSpPr>
        <p:spPr>
          <a:xfrm>
            <a:off x="7305790" y="1968074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1327447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E607D51B-32F5-F3C8-574D-7595A8F8C0D7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1FFDC6C-897B-86E3-5212-A931F21BCE27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78310A5-216B-BB78-80F2-351D48144DA8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4071458" y="1947659"/>
            <a:ext cx="126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팀원 목록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C205E-8FD2-45C8-0CB2-9FCE8C8161FB}"/>
              </a:ext>
            </a:extLst>
          </p:cNvPr>
          <p:cNvSpPr txBox="1"/>
          <p:nvPr/>
        </p:nvSpPr>
        <p:spPr>
          <a:xfrm>
            <a:off x="5087732" y="2247274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21832C-BF04-421D-AB47-07D592BE6CE1}"/>
              </a:ext>
            </a:extLst>
          </p:cNvPr>
          <p:cNvSpPr txBox="1"/>
          <p:nvPr/>
        </p:nvSpPr>
        <p:spPr>
          <a:xfrm>
            <a:off x="158766" y="2062608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1. </a:t>
            </a:r>
            <a:r>
              <a:rPr lang="ko-KR" altLang="en-US" sz="1400" dirty="0"/>
              <a:t>가입날짜 </a:t>
            </a:r>
            <a:r>
              <a:rPr lang="ko-KR" altLang="en-US" sz="1400" dirty="0" err="1"/>
              <a:t>최신순</a:t>
            </a:r>
            <a:r>
              <a:rPr lang="ko-KR" altLang="en-US" sz="1400" dirty="0"/>
              <a:t> 또는 오래된 순으로 정렬 버튼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2. </a:t>
            </a:r>
            <a:r>
              <a:rPr lang="ko-KR" altLang="en-US" sz="1400" dirty="0"/>
              <a:t>팀장 이름 옆 팀장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3. </a:t>
            </a:r>
            <a:r>
              <a:rPr lang="ko-KR" altLang="en-US" sz="1400" dirty="0"/>
              <a:t>생년월일 월일 부분 </a:t>
            </a:r>
            <a:r>
              <a:rPr lang="en-US" altLang="ko-KR" sz="1400" dirty="0"/>
              <a:t>*</a:t>
            </a:r>
            <a:r>
              <a:rPr lang="ko-KR" altLang="en-US" sz="1400" dirty="0"/>
              <a:t>로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4. </a:t>
            </a:r>
            <a:r>
              <a:rPr lang="ko-KR" altLang="en-US" sz="1400" dirty="0"/>
              <a:t>전화번호 뒤 </a:t>
            </a:r>
            <a:r>
              <a:rPr lang="en-US" altLang="ko-KR" sz="1400" dirty="0"/>
              <a:t>4</a:t>
            </a:r>
            <a:r>
              <a:rPr lang="ko-KR" altLang="en-US" sz="1400" dirty="0"/>
              <a:t>자리 </a:t>
            </a:r>
            <a:r>
              <a:rPr lang="en-US" altLang="ko-KR" sz="1400" dirty="0"/>
              <a:t>*</a:t>
            </a:r>
            <a:r>
              <a:rPr lang="ko-KR" altLang="en-US" sz="1400" dirty="0"/>
              <a:t>로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5. </a:t>
            </a:r>
            <a:r>
              <a:rPr lang="ko-KR" altLang="en-US" sz="1400" dirty="0"/>
              <a:t>팀장 아이디로 </a:t>
            </a:r>
            <a:r>
              <a:rPr lang="ko-KR" altLang="en-US" sz="1400" dirty="0" err="1"/>
              <a:t>로그인시</a:t>
            </a:r>
            <a:r>
              <a:rPr lang="ko-KR" altLang="en-US" sz="1400" dirty="0"/>
              <a:t> 추방 버튼 활성화</a:t>
            </a:r>
            <a:endParaRPr lang="en-US" altLang="ko-KR" sz="1400" dirty="0"/>
          </a:p>
          <a:p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팀원 목록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 err="1"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CA8F9E-9024-F0AF-499B-A41B13E7FA80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069969-9463-6CF6-2143-56C99EE135B7}"/>
              </a:ext>
            </a:extLst>
          </p:cNvPr>
          <p:cNvSpPr txBox="1"/>
          <p:nvPr/>
        </p:nvSpPr>
        <p:spPr>
          <a:xfrm>
            <a:off x="7787482" y="3072368"/>
            <a:ext cx="696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참여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28F008-D1A5-A0B3-ED61-563E79ED29C6}"/>
              </a:ext>
            </a:extLst>
          </p:cNvPr>
          <p:cNvSpPr txBox="1"/>
          <p:nvPr/>
        </p:nvSpPr>
        <p:spPr>
          <a:xfrm>
            <a:off x="7800976" y="3732768"/>
            <a:ext cx="696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참여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A72A70-89AA-642D-B116-E7BC296EC1C9}"/>
              </a:ext>
            </a:extLst>
          </p:cNvPr>
          <p:cNvSpPr txBox="1"/>
          <p:nvPr/>
        </p:nvSpPr>
        <p:spPr>
          <a:xfrm>
            <a:off x="7476349" y="3007836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659ED0-9092-1B9C-EFFD-461D8171DC3A}"/>
              </a:ext>
            </a:extLst>
          </p:cNvPr>
          <p:cNvGraphicFramePr>
            <a:graphicFrameLocks noGrp="1"/>
          </p:cNvGraphicFramePr>
          <p:nvPr/>
        </p:nvGraphicFramePr>
        <p:xfrm>
          <a:off x="2206662" y="2769631"/>
          <a:ext cx="6442036" cy="3323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038">
                  <a:extLst>
                    <a:ext uri="{9D8B030D-6E8A-4147-A177-3AD203B41FA5}">
                      <a16:colId xmlns:a16="http://schemas.microsoft.com/office/drawing/2014/main" val="344720569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74795936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1500544504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728383413"/>
                    </a:ext>
                  </a:extLst>
                </a:gridCol>
                <a:gridCol w="1079499">
                  <a:extLst>
                    <a:ext uri="{9D8B030D-6E8A-4147-A177-3AD203B41FA5}">
                      <a16:colId xmlns:a16="http://schemas.microsoft.com/office/drawing/2014/main" val="3758848662"/>
                    </a:ext>
                  </a:extLst>
                </a:gridCol>
                <a:gridCol w="1079499">
                  <a:extLst>
                    <a:ext uri="{9D8B030D-6E8A-4147-A177-3AD203B41FA5}">
                      <a16:colId xmlns:a16="http://schemas.microsoft.com/office/drawing/2014/main" val="3925130097"/>
                    </a:ext>
                  </a:extLst>
                </a:gridCol>
              </a:tblGrid>
              <a:tr h="5538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생년월일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가입날짜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추방버튼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팀장만 가능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12619"/>
                  </a:ext>
                </a:extLst>
              </a:tr>
              <a:tr h="5538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Moon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99****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0101111****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2024.05.29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057124"/>
                  </a:ext>
                </a:extLst>
              </a:tr>
              <a:tr h="55387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Heo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95****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0102222****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2024.05.01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605823"/>
                  </a:ext>
                </a:extLst>
              </a:tr>
              <a:tr h="553875"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880658"/>
                  </a:ext>
                </a:extLst>
              </a:tr>
              <a:tr h="553875"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375087"/>
                  </a:ext>
                </a:extLst>
              </a:tr>
              <a:tr h="553875"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272370"/>
                  </a:ext>
                </a:extLst>
              </a:tr>
            </a:tbl>
          </a:graphicData>
        </a:graphic>
      </p:graphicFrame>
      <p:sp>
        <p:nvSpPr>
          <p:cNvPr id="11" name="타원 10">
            <a:extLst>
              <a:ext uri="{FF2B5EF4-FFF2-40B4-BE49-F238E27FC236}">
                <a16:creationId xmlns:a16="http://schemas.microsoft.com/office/drawing/2014/main" id="{66044694-33A4-79DD-9831-E626C7353D92}"/>
              </a:ext>
            </a:extLst>
          </p:cNvPr>
          <p:cNvSpPr/>
          <p:nvPr/>
        </p:nvSpPr>
        <p:spPr>
          <a:xfrm>
            <a:off x="3748864" y="3398193"/>
            <a:ext cx="228600" cy="23820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37F630-BF5C-3A86-CF75-28A213532814}"/>
              </a:ext>
            </a:extLst>
          </p:cNvPr>
          <p:cNvSpPr/>
          <p:nvPr/>
        </p:nvSpPr>
        <p:spPr>
          <a:xfrm>
            <a:off x="-2659" y="1700288"/>
            <a:ext cx="2086854" cy="48021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나의 팀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  </a:t>
            </a: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타이거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3A44B1-7ACC-7B22-1A84-D02C7CD24310}"/>
              </a:ext>
            </a:extLst>
          </p:cNvPr>
          <p:cNvSpPr txBox="1"/>
          <p:nvPr/>
        </p:nvSpPr>
        <p:spPr>
          <a:xfrm>
            <a:off x="7750159" y="3379232"/>
            <a:ext cx="696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추방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948BCB-452A-2681-5546-73D7598BA4C1}"/>
              </a:ext>
            </a:extLst>
          </p:cNvPr>
          <p:cNvSpPr txBox="1"/>
          <p:nvPr/>
        </p:nvSpPr>
        <p:spPr>
          <a:xfrm>
            <a:off x="3402267" y="3172396"/>
            <a:ext cx="32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1F1FC0-6B04-33A8-6045-E3DC56BFFAB8}"/>
              </a:ext>
            </a:extLst>
          </p:cNvPr>
          <p:cNvSpPr txBox="1"/>
          <p:nvPr/>
        </p:nvSpPr>
        <p:spPr>
          <a:xfrm>
            <a:off x="3969577" y="3172396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50345C-1BB5-2049-3D08-1F96CCA2F89D}"/>
              </a:ext>
            </a:extLst>
          </p:cNvPr>
          <p:cNvSpPr txBox="1"/>
          <p:nvPr/>
        </p:nvSpPr>
        <p:spPr>
          <a:xfrm>
            <a:off x="5055995" y="3117485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C927FD-1569-F572-92F8-DE506552B872}"/>
              </a:ext>
            </a:extLst>
          </p:cNvPr>
          <p:cNvSpPr txBox="1"/>
          <p:nvPr/>
        </p:nvSpPr>
        <p:spPr>
          <a:xfrm>
            <a:off x="7750159" y="3990241"/>
            <a:ext cx="6969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추방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3BA4E14-7D1F-D08F-F4F0-E9EBBA1AA964}"/>
              </a:ext>
            </a:extLst>
          </p:cNvPr>
          <p:cNvSpPr/>
          <p:nvPr/>
        </p:nvSpPr>
        <p:spPr>
          <a:xfrm>
            <a:off x="5077183" y="2276064"/>
            <a:ext cx="3497150" cy="369331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2E2591-BB56-66BD-B851-DFE29E0609C6}"/>
              </a:ext>
            </a:extLst>
          </p:cNvPr>
          <p:cNvSpPr txBox="1"/>
          <p:nvPr/>
        </p:nvSpPr>
        <p:spPr>
          <a:xfrm>
            <a:off x="5408183" y="2282904"/>
            <a:ext cx="351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가입날짜 </a:t>
            </a:r>
            <a:r>
              <a:rPr lang="ko-KR" altLang="en-US" dirty="0" err="1"/>
              <a:t>최신순</a:t>
            </a:r>
            <a:r>
              <a:rPr lang="ko-KR" altLang="en-US" dirty="0"/>
              <a:t> </a:t>
            </a:r>
            <a:r>
              <a:rPr lang="en-US" altLang="ko-KR" dirty="0"/>
              <a:t>| </a:t>
            </a:r>
            <a:r>
              <a:rPr lang="ko-KR" altLang="en-US" dirty="0" err="1"/>
              <a:t>오래된순</a:t>
            </a:r>
            <a:endParaRPr lang="en-US" altLang="ko-K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7BABAF-0C44-712F-32B9-1442E9791472}"/>
              </a:ext>
            </a:extLst>
          </p:cNvPr>
          <p:cNvSpPr txBox="1"/>
          <p:nvPr/>
        </p:nvSpPr>
        <p:spPr>
          <a:xfrm>
            <a:off x="7570682" y="317877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2573417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C1C18B-1B3D-2F60-F8DB-C7087DFFE511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6C8519-F117-A4AA-60B9-94FB233C70AD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F5903B-C27D-8F68-5C37-F4B17919163A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4383193" y="1746786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전적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C205E-8FD2-45C8-0CB2-9FCE8C8161FB}"/>
              </a:ext>
            </a:extLst>
          </p:cNvPr>
          <p:cNvSpPr txBox="1"/>
          <p:nvPr/>
        </p:nvSpPr>
        <p:spPr>
          <a:xfrm>
            <a:off x="4072060" y="1705632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팀 페이지에서 전적 영역 또는 좌측 사이드바 전적 </a:t>
            </a:r>
            <a:r>
              <a:rPr lang="ko-KR" altLang="en-US" dirty="0" err="1"/>
              <a:t>클릭시</a:t>
            </a:r>
            <a:r>
              <a:rPr lang="ko-KR" altLang="en-US" dirty="0"/>
              <a:t> 해당 페이지로 이동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해당 팀 전체 전적 표시</a:t>
            </a:r>
            <a:endParaRPr lang="en-US" altLang="ko-KR" dirty="0"/>
          </a:p>
          <a:p>
            <a:r>
              <a:rPr lang="en-US" altLang="ko-KR" sz="1400" dirty="0"/>
              <a:t>*</a:t>
            </a:r>
            <a:r>
              <a:rPr lang="ko-KR" altLang="en-US" sz="1400" dirty="0"/>
              <a:t>전적 없을 시 </a:t>
            </a:r>
            <a:r>
              <a:rPr lang="en-US" altLang="ko-KR" sz="1400" dirty="0"/>
              <a:t>0</a:t>
            </a:r>
            <a:r>
              <a:rPr lang="ko-KR" altLang="en-US" sz="1400" dirty="0"/>
              <a:t>전 </a:t>
            </a:r>
            <a:r>
              <a:rPr lang="en-US" altLang="ko-KR" sz="1400" dirty="0"/>
              <a:t>0</a:t>
            </a:r>
            <a:r>
              <a:rPr lang="ko-KR" altLang="en-US" sz="1400" dirty="0"/>
              <a:t>승 </a:t>
            </a:r>
            <a:r>
              <a:rPr lang="en-US" altLang="ko-KR" sz="1400" dirty="0"/>
              <a:t>0</a:t>
            </a:r>
            <a:r>
              <a:rPr lang="ko-KR" altLang="en-US" sz="1400" dirty="0"/>
              <a:t>패</a:t>
            </a:r>
            <a:endParaRPr lang="en-US" altLang="ko-KR" sz="1400" dirty="0"/>
          </a:p>
          <a:p>
            <a:r>
              <a:rPr lang="en-US" altLang="ko-KR" sz="1400" dirty="0"/>
              <a:t>*</a:t>
            </a:r>
            <a:r>
              <a:rPr lang="ko-KR" altLang="en-US" sz="1400" dirty="0"/>
              <a:t>전적 없을 시 하위 영역 빈 창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dirty="0"/>
              <a:t>3. </a:t>
            </a:r>
            <a:r>
              <a:rPr lang="ko-KR" altLang="en-US" dirty="0"/>
              <a:t>승패 필터링 기능</a:t>
            </a:r>
            <a:endParaRPr lang="en-US" altLang="ko-KR" dirty="0"/>
          </a:p>
          <a:p>
            <a:r>
              <a:rPr lang="en-US" altLang="ko-KR" sz="1400" dirty="0"/>
              <a:t>* </a:t>
            </a:r>
            <a:r>
              <a:rPr lang="ko-KR" altLang="en-US" sz="1400" dirty="0" err="1"/>
              <a:t>드롭다운으로</a:t>
            </a:r>
            <a:r>
              <a:rPr lang="ko-KR" altLang="en-US" sz="1400" dirty="0"/>
              <a:t> 구현</a:t>
            </a:r>
            <a:endParaRPr lang="en-US" altLang="ko-KR" sz="1400" dirty="0"/>
          </a:p>
          <a:p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전적 리스트 출력</a:t>
            </a:r>
            <a:endParaRPr lang="en-US" altLang="ko-KR" dirty="0"/>
          </a:p>
          <a:p>
            <a:r>
              <a:rPr lang="en-US" altLang="ko-KR" sz="1400" dirty="0"/>
              <a:t>* </a:t>
            </a:r>
            <a:r>
              <a:rPr lang="ko-KR" altLang="en-US" sz="1400" dirty="0" err="1"/>
              <a:t>우리팀</a:t>
            </a:r>
            <a:r>
              <a:rPr lang="en-US" altLang="ko-KR" sz="1400" dirty="0"/>
              <a:t>(</a:t>
            </a:r>
            <a:r>
              <a:rPr lang="ko-KR" altLang="en-US" sz="1400" dirty="0" err="1"/>
              <a:t>팀점수</a:t>
            </a:r>
            <a:r>
              <a:rPr lang="en-US" altLang="ko-KR" sz="1400" dirty="0"/>
              <a:t>) : (</a:t>
            </a:r>
            <a:r>
              <a:rPr lang="ko-KR" altLang="en-US" sz="1400" dirty="0" err="1"/>
              <a:t>팀점수</a:t>
            </a:r>
            <a:r>
              <a:rPr lang="en-US" altLang="ko-KR" sz="1400" dirty="0"/>
              <a:t>)</a:t>
            </a:r>
            <a:r>
              <a:rPr lang="ko-KR" altLang="en-US" sz="1400" dirty="0"/>
              <a:t>상대팀 형식</a:t>
            </a:r>
            <a:r>
              <a:rPr lang="en-US" altLang="ko-KR" sz="1400" dirty="0"/>
              <a:t>, </a:t>
            </a:r>
            <a:r>
              <a:rPr lang="ko-KR" altLang="en-US" sz="1400" dirty="0"/>
              <a:t>경기 일시</a:t>
            </a:r>
            <a:r>
              <a:rPr lang="en-US" altLang="ko-KR" sz="1400" dirty="0"/>
              <a:t>, </a:t>
            </a:r>
            <a:r>
              <a:rPr lang="ko-KR" altLang="en-US" sz="1400" dirty="0"/>
              <a:t>장소</a:t>
            </a:r>
            <a:r>
              <a:rPr lang="en-US" altLang="ko-KR" sz="1400" dirty="0"/>
              <a:t>, </a:t>
            </a:r>
            <a:r>
              <a:rPr lang="ko-KR" altLang="en-US" sz="1400" dirty="0"/>
              <a:t>승패여부로 표현</a:t>
            </a:r>
            <a:endParaRPr lang="en-US" altLang="ko-KR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 전적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6A48DE-3DFF-8C8E-3F29-B60F63036BA4}"/>
              </a:ext>
            </a:extLst>
          </p:cNvPr>
          <p:cNvGrpSpPr/>
          <p:nvPr/>
        </p:nvGrpSpPr>
        <p:grpSpPr>
          <a:xfrm>
            <a:off x="2400300" y="1964082"/>
            <a:ext cx="6273855" cy="4229206"/>
            <a:chOff x="532614" y="1964082"/>
            <a:chExt cx="8141541" cy="4229206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9C3BEE0-41AD-4F62-FDA4-6AF958BD53E7}"/>
                </a:ext>
              </a:extLst>
            </p:cNvPr>
            <p:cNvSpPr/>
            <p:nvPr/>
          </p:nvSpPr>
          <p:spPr>
            <a:xfrm>
              <a:off x="533400" y="3249042"/>
              <a:ext cx="8001000" cy="867118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9373A5-7E8D-5902-B44B-D831DC37CC9A}"/>
                </a:ext>
              </a:extLst>
            </p:cNvPr>
            <p:cNvSpPr txBox="1"/>
            <p:nvPr/>
          </p:nvSpPr>
          <p:spPr>
            <a:xfrm>
              <a:off x="610774" y="3468317"/>
              <a:ext cx="41825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팀이름</a:t>
              </a:r>
              <a:r>
                <a:rPr lang="ko-KR" altLang="en-US" sz="1400" dirty="0"/>
                <a:t> </a:t>
              </a:r>
              <a:r>
                <a:rPr lang="ko-KR" altLang="en-US" sz="1400" dirty="0" err="1"/>
                <a:t>팀점수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상대팀점수 </a:t>
              </a:r>
              <a:r>
                <a:rPr lang="ko-KR" altLang="en-US" sz="1400" dirty="0" err="1"/>
                <a:t>팀이름</a:t>
              </a:r>
              <a:endParaRPr lang="ko-KR" altLang="en-US" sz="14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21E8D7F-1812-C683-1F72-C17DB4E6B42B}"/>
                </a:ext>
              </a:extLst>
            </p:cNvPr>
            <p:cNvSpPr txBox="1"/>
            <p:nvPr/>
          </p:nvSpPr>
          <p:spPr>
            <a:xfrm>
              <a:off x="5236269" y="3456904"/>
              <a:ext cx="20144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경기 일시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장소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DFC31B-C666-D482-417A-296FEEBBF745}"/>
                </a:ext>
              </a:extLst>
            </p:cNvPr>
            <p:cNvSpPr txBox="1"/>
            <p:nvPr/>
          </p:nvSpPr>
          <p:spPr>
            <a:xfrm>
              <a:off x="7668148" y="3468317"/>
              <a:ext cx="72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승패</a:t>
              </a:r>
              <a:endParaRPr lang="ko-KR" altLang="en-US" sz="1400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8C1F9E0C-17D6-2F4F-78B9-BAAE41F95875}"/>
                </a:ext>
              </a:extLst>
            </p:cNvPr>
            <p:cNvSpPr/>
            <p:nvPr/>
          </p:nvSpPr>
          <p:spPr>
            <a:xfrm>
              <a:off x="2593277" y="2089455"/>
              <a:ext cx="3891684" cy="527973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6E534BD-FA10-0E1F-8D85-90A156E603F4}"/>
                </a:ext>
              </a:extLst>
            </p:cNvPr>
            <p:cNvSpPr/>
            <p:nvPr/>
          </p:nvSpPr>
          <p:spPr>
            <a:xfrm>
              <a:off x="6862031" y="2772638"/>
              <a:ext cx="1685026" cy="369331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32610E8-F459-3D40-E207-ED3236163746}"/>
                </a:ext>
              </a:extLst>
            </p:cNvPr>
            <p:cNvSpPr txBox="1"/>
            <p:nvPr/>
          </p:nvSpPr>
          <p:spPr>
            <a:xfrm>
              <a:off x="6913688" y="2772638"/>
              <a:ext cx="17604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승</a:t>
              </a:r>
              <a:r>
                <a:rPr lang="en-US" altLang="ko-KR" sz="1200" dirty="0"/>
                <a:t>,</a:t>
              </a:r>
              <a:r>
                <a:rPr lang="ko-KR" altLang="en-US" sz="1200" dirty="0"/>
                <a:t>패</a:t>
              </a:r>
              <a:r>
                <a:rPr lang="en-US" altLang="ko-KR" sz="1200" dirty="0"/>
                <a:t>,</a:t>
              </a:r>
              <a:r>
                <a:rPr lang="ko-KR" altLang="en-US" sz="1200" dirty="0"/>
                <a:t>전체 선택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02E5976-8BCC-47C2-4D8A-B8EE3AC4DF74}"/>
                </a:ext>
              </a:extLst>
            </p:cNvPr>
            <p:cNvSpPr txBox="1"/>
            <p:nvPr/>
          </p:nvSpPr>
          <p:spPr>
            <a:xfrm>
              <a:off x="2702047" y="2123524"/>
              <a:ext cx="3985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전체 전적 </a:t>
              </a:r>
              <a:r>
                <a:rPr lang="en-US" altLang="ko-KR" dirty="0"/>
                <a:t>(</a:t>
              </a:r>
              <a:r>
                <a:rPr lang="ko-KR" altLang="en-US" dirty="0" err="1"/>
                <a:t>몇전</a:t>
              </a:r>
              <a:r>
                <a:rPr lang="ko-KR" altLang="en-US" dirty="0"/>
                <a:t> </a:t>
              </a:r>
              <a:r>
                <a:rPr lang="ko-KR" altLang="en-US" dirty="0" err="1"/>
                <a:t>몇승</a:t>
              </a:r>
              <a:r>
                <a:rPr lang="ko-KR" altLang="en-US" dirty="0"/>
                <a:t> </a:t>
              </a:r>
              <a:r>
                <a:rPr lang="ko-KR" altLang="en-US" dirty="0" err="1"/>
                <a:t>몇패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F2AA5BF4-A6A1-3F5A-C3E3-0BAD813154D7}"/>
                </a:ext>
              </a:extLst>
            </p:cNvPr>
            <p:cNvSpPr/>
            <p:nvPr/>
          </p:nvSpPr>
          <p:spPr>
            <a:xfrm>
              <a:off x="533400" y="4287095"/>
              <a:ext cx="8001000" cy="867118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E4865F3-A91F-73CC-B2D7-15B834BB88C9}"/>
                </a:ext>
              </a:extLst>
            </p:cNvPr>
            <p:cNvSpPr txBox="1"/>
            <p:nvPr/>
          </p:nvSpPr>
          <p:spPr>
            <a:xfrm>
              <a:off x="610774" y="4506370"/>
              <a:ext cx="41825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팀이름</a:t>
              </a:r>
              <a:r>
                <a:rPr lang="ko-KR" altLang="en-US" sz="1400" dirty="0"/>
                <a:t> </a:t>
              </a:r>
              <a:r>
                <a:rPr lang="ko-KR" altLang="en-US" sz="1400" dirty="0" err="1"/>
                <a:t>팀점수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상대팀점수 </a:t>
              </a:r>
              <a:r>
                <a:rPr lang="ko-KR" altLang="en-US" sz="1400" dirty="0" err="1"/>
                <a:t>팀이름</a:t>
              </a:r>
              <a:endParaRPr lang="ko-KR" altLang="en-US" sz="14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BBD720B-B516-7226-F44C-22EE7335C005}"/>
                </a:ext>
              </a:extLst>
            </p:cNvPr>
            <p:cNvSpPr txBox="1"/>
            <p:nvPr/>
          </p:nvSpPr>
          <p:spPr>
            <a:xfrm>
              <a:off x="5250698" y="4524575"/>
              <a:ext cx="19992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경기 일시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장소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CA6E7A0-DDE6-CC9A-A2D2-3F5E6406DD56}"/>
                </a:ext>
              </a:extLst>
            </p:cNvPr>
            <p:cNvSpPr txBox="1"/>
            <p:nvPr/>
          </p:nvSpPr>
          <p:spPr>
            <a:xfrm>
              <a:off x="7668148" y="4506370"/>
              <a:ext cx="72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승패</a:t>
              </a:r>
              <a:endParaRPr lang="ko-KR" altLang="en-US" sz="1400" dirty="0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C5C2CB39-8899-0126-FEB4-C348B3BFD3BB}"/>
                </a:ext>
              </a:extLst>
            </p:cNvPr>
            <p:cNvSpPr/>
            <p:nvPr/>
          </p:nvSpPr>
          <p:spPr>
            <a:xfrm>
              <a:off x="532614" y="5326170"/>
              <a:ext cx="8001000" cy="867118"/>
            </a:xfrm>
            <a:prstGeom prst="rect">
              <a:avLst/>
            </a:prstGeom>
            <a:noFill/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F374BFF-739B-D328-5394-A16D20671640}"/>
                </a:ext>
              </a:extLst>
            </p:cNvPr>
            <p:cNvSpPr txBox="1"/>
            <p:nvPr/>
          </p:nvSpPr>
          <p:spPr>
            <a:xfrm>
              <a:off x="609988" y="5545445"/>
              <a:ext cx="41825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팀이름</a:t>
              </a:r>
              <a:r>
                <a:rPr lang="ko-KR" altLang="en-US" sz="1400" dirty="0"/>
                <a:t> </a:t>
              </a:r>
              <a:r>
                <a:rPr lang="ko-KR" altLang="en-US" sz="1400" dirty="0" err="1"/>
                <a:t>팀점수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: </a:t>
              </a:r>
              <a:r>
                <a:rPr lang="ko-KR" altLang="en-US" sz="1400" dirty="0"/>
                <a:t>상대팀점수 </a:t>
              </a:r>
              <a:r>
                <a:rPr lang="ko-KR" altLang="en-US" sz="1400" dirty="0" err="1"/>
                <a:t>팀이름</a:t>
              </a:r>
              <a:endParaRPr lang="ko-KR" altLang="en-US" sz="14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1724EF2-614A-3B85-BD82-FD772275835D}"/>
                </a:ext>
              </a:extLst>
            </p:cNvPr>
            <p:cNvSpPr txBox="1"/>
            <p:nvPr/>
          </p:nvSpPr>
          <p:spPr>
            <a:xfrm>
              <a:off x="5235483" y="5534032"/>
              <a:ext cx="20144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경기 일시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장소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6B1460C-0722-5935-8A24-3992F20EEEEB}"/>
                </a:ext>
              </a:extLst>
            </p:cNvPr>
            <p:cNvSpPr txBox="1"/>
            <p:nvPr/>
          </p:nvSpPr>
          <p:spPr>
            <a:xfrm>
              <a:off x="7667362" y="5545445"/>
              <a:ext cx="723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/>
                <a:t>승패</a:t>
              </a:r>
              <a:endParaRPr lang="ko-KR" altLang="en-US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7A38FBD-21D5-F227-834E-F176ECE231F1}"/>
                </a:ext>
              </a:extLst>
            </p:cNvPr>
            <p:cNvSpPr txBox="1"/>
            <p:nvPr/>
          </p:nvSpPr>
          <p:spPr>
            <a:xfrm>
              <a:off x="2207480" y="1964082"/>
              <a:ext cx="311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②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B8AEC78-81E2-994F-DC7D-7C40BE8A16D4}"/>
                </a:ext>
              </a:extLst>
            </p:cNvPr>
            <p:cNvSpPr txBox="1"/>
            <p:nvPr/>
          </p:nvSpPr>
          <p:spPr>
            <a:xfrm>
              <a:off x="6505665" y="2436089"/>
              <a:ext cx="311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③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90D5D55D-9FBB-1F9D-FBB5-25147031C254}"/>
              </a:ext>
            </a:extLst>
          </p:cNvPr>
          <p:cNvSpPr txBox="1"/>
          <p:nvPr/>
        </p:nvSpPr>
        <p:spPr>
          <a:xfrm>
            <a:off x="2148791" y="2918249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E15E67-4724-0763-778D-59A1FFD180D1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                          팀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나의 팀     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00F0C4E-6E01-515B-927C-65ACFD120591}"/>
              </a:ext>
            </a:extLst>
          </p:cNvPr>
          <p:cNvSpPr/>
          <p:nvPr/>
        </p:nvSpPr>
        <p:spPr>
          <a:xfrm>
            <a:off x="1774" y="1701045"/>
            <a:ext cx="2086854" cy="48021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dirty="0">
                <a:solidFill>
                  <a:sysClr val="windowText" lastClr="000000"/>
                </a:solidFill>
              </a:rPr>
              <a:t>나의 팀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   </a:t>
            </a:r>
          </a:p>
          <a:p>
            <a:r>
              <a:rPr lang="en-US" altLang="ko-KR" sz="16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1600" dirty="0">
                <a:solidFill>
                  <a:sysClr val="windowText" lastClr="000000"/>
                </a:solidFill>
              </a:rPr>
              <a:t>타이거</a:t>
            </a:r>
            <a:endParaRPr lang="en-US" altLang="ko-KR" sz="16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팀원 목록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경기 일정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전적</a:t>
            </a:r>
            <a:endParaRPr lang="en-US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dirty="0">
                <a:solidFill>
                  <a:sysClr val="windowText" lastClr="000000"/>
                </a:solidFill>
              </a:rPr>
              <a:t>  -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팀 게시판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55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EB6E4BA-4EA1-687E-491F-FEBFC1AECDFE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82EF637-B705-EBC5-61B5-CE45CFCC639B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756538-9D4B-E777-A892-839C914C2C79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AF2373-B25D-39CD-B8E4-2C8FA66EBA31}"/>
              </a:ext>
            </a:extLst>
          </p:cNvPr>
          <p:cNvSpPr txBox="1"/>
          <p:nvPr/>
        </p:nvSpPr>
        <p:spPr>
          <a:xfrm>
            <a:off x="4176422" y="1551624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랭킹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C205E-8FD2-45C8-0CB2-9FCE8C8161FB}"/>
              </a:ext>
            </a:extLst>
          </p:cNvPr>
          <p:cNvSpPr txBox="1"/>
          <p:nvPr/>
        </p:nvSpPr>
        <p:spPr>
          <a:xfrm>
            <a:off x="3865289" y="151047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F6A630-02AA-20C2-E3BB-743951601FC8}"/>
              </a:ext>
            </a:extLst>
          </p:cNvPr>
          <p:cNvSpPr txBox="1"/>
          <p:nvPr/>
        </p:nvSpPr>
        <p:spPr>
          <a:xfrm>
            <a:off x="9142464" y="545077"/>
            <a:ext cx="300670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서비스 메인에서 랭킹 </a:t>
            </a:r>
            <a:r>
              <a:rPr lang="ko-KR" altLang="en-US" dirty="0" err="1"/>
              <a:t>클릭시</a:t>
            </a:r>
            <a:r>
              <a:rPr lang="ko-KR" altLang="en-US" dirty="0"/>
              <a:t> 해당페이지로 이동</a:t>
            </a:r>
            <a:endParaRPr lang="en-US" altLang="ko-KR" dirty="0"/>
          </a:p>
          <a:p>
            <a:endParaRPr lang="en-US" altLang="ko-KR" sz="1400" dirty="0"/>
          </a:p>
          <a:p>
            <a:r>
              <a:rPr lang="en-US" altLang="ko-KR" dirty="0"/>
              <a:t>2</a:t>
            </a:r>
            <a:r>
              <a:rPr lang="en-US" altLang="ko-KR" sz="1800" dirty="0"/>
              <a:t>. </a:t>
            </a:r>
            <a:r>
              <a:rPr lang="ko-KR" altLang="en-US" sz="1800" dirty="0"/>
              <a:t>지역 </a:t>
            </a:r>
            <a:r>
              <a:rPr lang="en-US" altLang="ko-KR" sz="1800" dirty="0"/>
              <a:t>Select </a:t>
            </a:r>
            <a:r>
              <a:rPr lang="ko-KR" altLang="en-US" sz="1800" dirty="0"/>
              <a:t>박스</a:t>
            </a:r>
            <a:endParaRPr lang="en-US" altLang="ko-KR" sz="1800" dirty="0"/>
          </a:p>
          <a:p>
            <a:endParaRPr lang="en-US" altLang="ko-KR" sz="1800" dirty="0"/>
          </a:p>
          <a:p>
            <a:r>
              <a:rPr lang="en-US" altLang="ko-KR" dirty="0"/>
              <a:t>3</a:t>
            </a:r>
            <a:r>
              <a:rPr lang="en-US" altLang="ko-KR" sz="1800" dirty="0"/>
              <a:t>. </a:t>
            </a:r>
            <a:r>
              <a:rPr lang="ko-KR" altLang="en-US" sz="1800" dirty="0" err="1"/>
              <a:t>팀명</a:t>
            </a:r>
            <a:r>
              <a:rPr lang="ko-KR" altLang="en-US" sz="1800" dirty="0"/>
              <a:t> 검색 기능</a:t>
            </a:r>
            <a:endParaRPr lang="en-US" altLang="ko-KR" dirty="0"/>
          </a:p>
          <a:p>
            <a:endParaRPr lang="en-US" altLang="ko-KR" sz="1400" dirty="0"/>
          </a:p>
          <a:p>
            <a:r>
              <a:rPr lang="en-US" altLang="ko-KR" dirty="0"/>
              <a:t>4. </a:t>
            </a:r>
            <a:r>
              <a:rPr lang="ko-KR" altLang="en-US" dirty="0"/>
              <a:t>전체 랭킹 순서대로 출력</a:t>
            </a:r>
            <a:endParaRPr lang="en-US" altLang="ko-KR" dirty="0"/>
          </a:p>
          <a:p>
            <a:r>
              <a:rPr lang="en-US" altLang="ko-KR" sz="1400" dirty="0"/>
              <a:t>* </a:t>
            </a:r>
            <a:r>
              <a:rPr lang="ko-KR" altLang="en-US" sz="1400" dirty="0"/>
              <a:t>랭크</a:t>
            </a:r>
            <a:r>
              <a:rPr lang="en-US" altLang="ko-KR" sz="1400" dirty="0"/>
              <a:t>, </a:t>
            </a:r>
            <a:r>
              <a:rPr lang="ko-KR" altLang="en-US" sz="1400" dirty="0"/>
              <a:t>랭크점수 순 </a:t>
            </a:r>
            <a:r>
              <a:rPr lang="ko-KR" altLang="en-US" sz="1400" dirty="0" err="1"/>
              <a:t>순</a:t>
            </a:r>
            <a:endParaRPr lang="en-US" altLang="ko-KR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A703AA-FEB7-7521-FC37-28BF4DACCB51}"/>
              </a:ext>
            </a:extLst>
          </p:cNvPr>
          <p:cNvSpPr txBox="1"/>
          <p:nvPr/>
        </p:nvSpPr>
        <p:spPr>
          <a:xfrm>
            <a:off x="101600" y="0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랭킹</a:t>
            </a:r>
            <a:r>
              <a:rPr lang="ko-KR" altLang="en-US" dirty="0"/>
              <a:t>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 err="1">
                <a:latin typeface="Wanted Sans" panose="020B0504000000000000" pitchFamily="50" charset="-127"/>
                <a:ea typeface="Wanted Sans" panose="020B0504000000000000" pitchFamily="50" charset="-127"/>
              </a:rPr>
              <a:t>홍성연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A38FBD-21D5-F227-834E-F176ECE231F1}"/>
              </a:ext>
            </a:extLst>
          </p:cNvPr>
          <p:cNvSpPr txBox="1"/>
          <p:nvPr/>
        </p:nvSpPr>
        <p:spPr>
          <a:xfrm>
            <a:off x="1259004" y="1767728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0D5D55D-9FBB-1F9D-FBB5-25147031C254}"/>
              </a:ext>
            </a:extLst>
          </p:cNvPr>
          <p:cNvSpPr txBox="1"/>
          <p:nvPr/>
        </p:nvSpPr>
        <p:spPr>
          <a:xfrm>
            <a:off x="941321" y="2366588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④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3133B5E6-8C07-67A8-4619-05767133AB35}"/>
              </a:ext>
            </a:extLst>
          </p:cNvPr>
          <p:cNvGraphicFramePr>
            <a:graphicFrameLocks noGrp="1"/>
          </p:cNvGraphicFramePr>
          <p:nvPr/>
        </p:nvGraphicFramePr>
        <p:xfrm>
          <a:off x="1161147" y="2705266"/>
          <a:ext cx="6903158" cy="3204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629">
                  <a:extLst>
                    <a:ext uri="{9D8B030D-6E8A-4147-A177-3AD203B41FA5}">
                      <a16:colId xmlns:a16="http://schemas.microsoft.com/office/drawing/2014/main" val="110214443"/>
                    </a:ext>
                  </a:extLst>
                </a:gridCol>
                <a:gridCol w="966741">
                  <a:extLst>
                    <a:ext uri="{9D8B030D-6E8A-4147-A177-3AD203B41FA5}">
                      <a16:colId xmlns:a16="http://schemas.microsoft.com/office/drawing/2014/main" val="3386616759"/>
                    </a:ext>
                  </a:extLst>
                </a:gridCol>
                <a:gridCol w="980168">
                  <a:extLst>
                    <a:ext uri="{9D8B030D-6E8A-4147-A177-3AD203B41FA5}">
                      <a16:colId xmlns:a16="http://schemas.microsoft.com/office/drawing/2014/main" val="2820033049"/>
                    </a:ext>
                  </a:extLst>
                </a:gridCol>
                <a:gridCol w="1060729">
                  <a:extLst>
                    <a:ext uri="{9D8B030D-6E8A-4147-A177-3AD203B41FA5}">
                      <a16:colId xmlns:a16="http://schemas.microsoft.com/office/drawing/2014/main" val="3937164256"/>
                    </a:ext>
                  </a:extLst>
                </a:gridCol>
                <a:gridCol w="1141291">
                  <a:extLst>
                    <a:ext uri="{9D8B030D-6E8A-4147-A177-3AD203B41FA5}">
                      <a16:colId xmlns:a16="http://schemas.microsoft.com/office/drawing/2014/main" val="4272828802"/>
                    </a:ext>
                  </a:extLst>
                </a:gridCol>
                <a:gridCol w="859325">
                  <a:extLst>
                    <a:ext uri="{9D8B030D-6E8A-4147-A177-3AD203B41FA5}">
                      <a16:colId xmlns:a16="http://schemas.microsoft.com/office/drawing/2014/main" val="3876431955"/>
                    </a:ext>
                  </a:extLst>
                </a:gridCol>
                <a:gridCol w="1183275">
                  <a:extLst>
                    <a:ext uri="{9D8B030D-6E8A-4147-A177-3AD203B41FA5}">
                      <a16:colId xmlns:a16="http://schemas.microsoft.com/office/drawing/2014/main" val="1854548935"/>
                    </a:ext>
                  </a:extLst>
                </a:gridCol>
              </a:tblGrid>
              <a:tr h="6439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순위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팀명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랭크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랭크 점수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나이제한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팀원수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생성일자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2442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문주 군단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브론즈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1820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 – 60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2024.01.01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42399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타이거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실버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1770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30-40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2023.01.22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40673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231991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6801434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F257CE44-60B1-F773-0093-0FA57B90CB7C}"/>
              </a:ext>
            </a:extLst>
          </p:cNvPr>
          <p:cNvSpPr/>
          <p:nvPr/>
        </p:nvSpPr>
        <p:spPr>
          <a:xfrm>
            <a:off x="1507105" y="2009836"/>
            <a:ext cx="841377" cy="369332"/>
          </a:xfrm>
          <a:prstGeom prst="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3DE137-C56E-0D85-6BAE-5B35B7FBBBF6}"/>
              </a:ext>
            </a:extLst>
          </p:cNvPr>
          <p:cNvSpPr/>
          <p:nvPr/>
        </p:nvSpPr>
        <p:spPr>
          <a:xfrm>
            <a:off x="2565927" y="2030183"/>
            <a:ext cx="3874928" cy="369332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DEE4C0-5105-F070-013D-9862B8452E68}"/>
              </a:ext>
            </a:extLst>
          </p:cNvPr>
          <p:cNvSpPr txBox="1"/>
          <p:nvPr/>
        </p:nvSpPr>
        <p:spPr>
          <a:xfrm>
            <a:off x="1633170" y="2079532"/>
            <a:ext cx="6604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지 역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FB4FCF-96AD-F35E-D98D-62D9B24FAB0C}"/>
              </a:ext>
            </a:extLst>
          </p:cNvPr>
          <p:cNvSpPr/>
          <p:nvPr/>
        </p:nvSpPr>
        <p:spPr>
          <a:xfrm>
            <a:off x="6655255" y="2041642"/>
            <a:ext cx="841377" cy="35560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ysClr val="windowText" lastClr="000000"/>
                </a:solidFill>
              </a:rPr>
              <a:t>검색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8AEC78-81E2-994F-DC7D-7C40BE8A16D4}"/>
              </a:ext>
            </a:extLst>
          </p:cNvPr>
          <p:cNvSpPr txBox="1"/>
          <p:nvPr/>
        </p:nvSpPr>
        <p:spPr>
          <a:xfrm>
            <a:off x="2358691" y="1825170"/>
            <a:ext cx="31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120755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A37154F-A9F2-D705-3849-C688E4950ADC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B11195-6F1D-1B60-15AD-73A466D7F259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E36E0A-B75E-0FB9-9D30-BCE32AA2019A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67BCF85-E294-241F-6F82-B6C978933368}"/>
              </a:ext>
            </a:extLst>
          </p:cNvPr>
          <p:cNvSpPr/>
          <p:nvPr/>
        </p:nvSpPr>
        <p:spPr>
          <a:xfrm>
            <a:off x="0" y="393700"/>
            <a:ext cx="9067800" cy="5958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869ADAE-C0DC-683E-1FE7-6987FE98BAD0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6D87F7-8226-498B-32B8-F0C274FDAD72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로그인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회원가입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0DE5571-29FB-2ECC-2B20-0907FA055D6F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84C0D9-205F-A313-FA1A-8DA432825FA6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1282F1-4404-7408-0477-DF96C1913F5D}"/>
              </a:ext>
            </a:extLst>
          </p:cNvPr>
          <p:cNvSpPr txBox="1"/>
          <p:nvPr/>
        </p:nvSpPr>
        <p:spPr>
          <a:xfrm>
            <a:off x="3902958" y="1215838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로그인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952B0B-5E7E-26B0-5C4B-497DBEC2592B}"/>
              </a:ext>
            </a:extLst>
          </p:cNvPr>
          <p:cNvSpPr txBox="1"/>
          <p:nvPr/>
        </p:nvSpPr>
        <p:spPr>
          <a:xfrm>
            <a:off x="101600" y="0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로그인 페이지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0CB6B45-3BDC-88F0-7D64-DD468B694A42}"/>
              </a:ext>
            </a:extLst>
          </p:cNvPr>
          <p:cNvSpPr/>
          <p:nvPr/>
        </p:nvSpPr>
        <p:spPr>
          <a:xfrm>
            <a:off x="7507132" y="41206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AF9C63-859F-D83B-2D68-B01598A18F68}"/>
              </a:ext>
            </a:extLst>
          </p:cNvPr>
          <p:cNvSpPr txBox="1"/>
          <p:nvPr/>
        </p:nvSpPr>
        <p:spPr>
          <a:xfrm>
            <a:off x="9067800" y="393700"/>
            <a:ext cx="3113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DF5C1DA-D3F5-094E-2ABE-C7486AD2B5E1}"/>
              </a:ext>
            </a:extLst>
          </p:cNvPr>
          <p:cNvSpPr/>
          <p:nvPr/>
        </p:nvSpPr>
        <p:spPr>
          <a:xfrm>
            <a:off x="8204400" y="41206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FE938F-8A7E-90DF-C453-41E21C749DAB}"/>
              </a:ext>
            </a:extLst>
          </p:cNvPr>
          <p:cNvSpPr txBox="1"/>
          <p:nvPr/>
        </p:nvSpPr>
        <p:spPr>
          <a:xfrm>
            <a:off x="9067800" y="393700"/>
            <a:ext cx="311356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000" dirty="0"/>
              <a:t>로그인 클릭 시 로그인 페이지로 이동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회원가입 클릭 시 회원가입 페이지로 이동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아이디 입력</a:t>
            </a:r>
            <a:r>
              <a:rPr lang="en-US" altLang="ko-KR" sz="1000" dirty="0"/>
              <a:t>, </a:t>
            </a:r>
            <a:r>
              <a:rPr lang="ko-KR" altLang="en-US" sz="1000" dirty="0"/>
              <a:t>영문</a:t>
            </a:r>
            <a:r>
              <a:rPr lang="en-US" altLang="ko-KR" sz="1000" dirty="0"/>
              <a:t>, </a:t>
            </a:r>
            <a:r>
              <a:rPr lang="ko-KR" altLang="en-US" sz="1000" dirty="0"/>
              <a:t>숫자 사용하여 </a:t>
            </a:r>
            <a:r>
              <a:rPr lang="en-US" altLang="ko-KR" sz="1000" dirty="0"/>
              <a:t>12</a:t>
            </a:r>
            <a:r>
              <a:rPr lang="ko-KR" altLang="en-US" sz="1000" dirty="0"/>
              <a:t>글자 이내로 작성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비밀번호 입력</a:t>
            </a:r>
            <a:r>
              <a:rPr lang="en-US" altLang="ko-KR" sz="1000" dirty="0"/>
              <a:t>, </a:t>
            </a:r>
            <a:r>
              <a:rPr lang="ko-KR" altLang="en-US" sz="1000" dirty="0"/>
              <a:t>영문</a:t>
            </a:r>
            <a:r>
              <a:rPr lang="en-US" altLang="ko-KR" sz="1000" dirty="0"/>
              <a:t>, </a:t>
            </a:r>
            <a:r>
              <a:rPr lang="ko-KR" altLang="en-US" sz="1000" dirty="0"/>
              <a:t>숫자</a:t>
            </a:r>
            <a:r>
              <a:rPr lang="en-US" altLang="ko-KR" sz="1000" dirty="0"/>
              <a:t>, </a:t>
            </a:r>
            <a:r>
              <a:rPr lang="ko-KR" altLang="en-US" sz="1000" dirty="0"/>
              <a:t>특수문자 사용하여 </a:t>
            </a:r>
            <a:r>
              <a:rPr lang="en-US" altLang="ko-KR" sz="1000" dirty="0"/>
              <a:t>9</a:t>
            </a:r>
            <a:r>
              <a:rPr lang="ko-KR" altLang="en-US" sz="1000" dirty="0"/>
              <a:t>글자 이상 </a:t>
            </a:r>
            <a:r>
              <a:rPr lang="en-US" altLang="ko-KR" sz="1000" dirty="0"/>
              <a:t>20</a:t>
            </a:r>
            <a:r>
              <a:rPr lang="ko-KR" altLang="en-US" sz="1000" dirty="0"/>
              <a:t>글자 이내로 작성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로그인 클릭 후 아이디</a:t>
            </a:r>
            <a:r>
              <a:rPr lang="en-US" altLang="ko-KR" sz="1000" dirty="0"/>
              <a:t>, </a:t>
            </a:r>
            <a:r>
              <a:rPr lang="ko-KR" altLang="en-US" sz="1000" dirty="0"/>
              <a:t>비밀번호 각 회원 </a:t>
            </a:r>
            <a:r>
              <a:rPr lang="en-US" altLang="ko-KR" sz="1000" dirty="0"/>
              <a:t>DB</a:t>
            </a:r>
            <a:r>
              <a:rPr lang="ko-KR" altLang="en-US" sz="1000" dirty="0"/>
              <a:t>정보와 동일하면 서비스</a:t>
            </a:r>
            <a:r>
              <a:rPr lang="en-US" altLang="ko-KR" sz="1000" dirty="0"/>
              <a:t> </a:t>
            </a:r>
            <a:r>
              <a:rPr lang="ko-KR" altLang="en-US" sz="1000" dirty="0"/>
              <a:t>메인 페이지로 이동 </a:t>
            </a:r>
            <a:r>
              <a:rPr lang="en-US" altLang="ko-KR" sz="1000" dirty="0"/>
              <a:t>- </a:t>
            </a:r>
            <a:r>
              <a:rPr lang="ko-KR" altLang="en-US" sz="1000" dirty="0"/>
              <a:t>다를 시 </a:t>
            </a:r>
            <a:r>
              <a:rPr lang="en-US" altLang="ko-KR" sz="1000" dirty="0"/>
              <a:t>‘</a:t>
            </a:r>
            <a:r>
              <a:rPr lang="ko-KR" altLang="en-US" sz="1000" dirty="0"/>
              <a:t>일치하는 회원 정보가 없습니다</a:t>
            </a:r>
            <a:r>
              <a:rPr lang="en-US" altLang="ko-KR" sz="1000" dirty="0"/>
              <a:t>’</a:t>
            </a:r>
            <a:r>
              <a:rPr lang="ko-KR" altLang="en-US" sz="1000" dirty="0"/>
              <a:t> 메시지창</a:t>
            </a:r>
            <a:r>
              <a:rPr lang="en-US" altLang="ko-KR" sz="1000" dirty="0"/>
              <a:t>(alert) </a:t>
            </a:r>
            <a:r>
              <a:rPr lang="ko-KR" altLang="en-US" sz="1000" dirty="0"/>
              <a:t>띄우기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FontTx/>
              <a:buAutoNum type="arabicPeriod"/>
            </a:pPr>
            <a:r>
              <a:rPr lang="ko-KR" altLang="en-US" sz="1000" dirty="0"/>
              <a:t>취소 클릭 시 입력 데이터 삭제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아이디 찾기 클릭 시 아이디 찾기 페이지 이동</a:t>
            </a:r>
            <a:endParaRPr lang="en-US" altLang="ko-KR" sz="1000" dirty="0"/>
          </a:p>
          <a:p>
            <a:pPr marL="342900" indent="-342900">
              <a:buAutoNum type="arabicPeriod"/>
            </a:pPr>
            <a:endParaRPr lang="en-US" altLang="ko-KR" sz="1000" dirty="0"/>
          </a:p>
          <a:p>
            <a:pPr marL="342900" indent="-342900">
              <a:buAutoNum type="arabicPeriod"/>
            </a:pPr>
            <a:r>
              <a:rPr lang="ko-KR" altLang="en-US" sz="1000" dirty="0"/>
              <a:t>비밀번호 찾기 클릭 시 비밀번호 찾기 페이지 이동</a:t>
            </a:r>
            <a:endParaRPr lang="en-US" altLang="ko-KR" sz="10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591BA93-3067-763C-467E-8B95D6C019D7}"/>
              </a:ext>
            </a:extLst>
          </p:cNvPr>
          <p:cNvSpPr/>
          <p:nvPr/>
        </p:nvSpPr>
        <p:spPr>
          <a:xfrm>
            <a:off x="3073400" y="2543396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아이디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C59AD4B-562C-EA1E-B6F2-5AFAAFB42AD5}"/>
              </a:ext>
            </a:extLst>
          </p:cNvPr>
          <p:cNvSpPr/>
          <p:nvPr/>
        </p:nvSpPr>
        <p:spPr>
          <a:xfrm>
            <a:off x="3073400" y="3343496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비밀번호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4569C8-8221-C5C3-C249-4A0536D4B91B}"/>
              </a:ext>
            </a:extLst>
          </p:cNvPr>
          <p:cNvSpPr/>
          <p:nvPr/>
        </p:nvSpPr>
        <p:spPr>
          <a:xfrm>
            <a:off x="3073400" y="4143596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로그인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8D68471-E50B-0F0F-BE46-78CC0AA7D09C}"/>
              </a:ext>
            </a:extLst>
          </p:cNvPr>
          <p:cNvSpPr/>
          <p:nvPr/>
        </p:nvSpPr>
        <p:spPr>
          <a:xfrm>
            <a:off x="4635500" y="4143596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취소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46C614-176E-3D45-7C6A-F197D956D953}"/>
              </a:ext>
            </a:extLst>
          </p:cNvPr>
          <p:cNvSpPr txBox="1"/>
          <p:nvPr/>
        </p:nvSpPr>
        <p:spPr>
          <a:xfrm>
            <a:off x="3993718" y="4666696"/>
            <a:ext cx="2132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아이디 찾기 </a:t>
            </a:r>
            <a:r>
              <a:rPr lang="en-US" altLang="ko-KR" sz="1200" dirty="0"/>
              <a:t>| </a:t>
            </a:r>
            <a:r>
              <a:rPr lang="ko-KR" altLang="en-US" sz="1200" dirty="0"/>
              <a:t>비밀번호 찾기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A613443-7037-A7C5-30FD-5D8AEF76C6F3}"/>
              </a:ext>
            </a:extLst>
          </p:cNvPr>
          <p:cNvSpPr/>
          <p:nvPr/>
        </p:nvSpPr>
        <p:spPr>
          <a:xfrm>
            <a:off x="2998485" y="392563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6FD1A94-80EE-1A33-200F-CAF97B14D462}"/>
              </a:ext>
            </a:extLst>
          </p:cNvPr>
          <p:cNvSpPr/>
          <p:nvPr/>
        </p:nvSpPr>
        <p:spPr>
          <a:xfrm>
            <a:off x="4529256" y="393770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593F6F-FF65-A42A-42FD-D9A0FD4232D8}"/>
              </a:ext>
            </a:extLst>
          </p:cNvPr>
          <p:cNvSpPr/>
          <p:nvPr/>
        </p:nvSpPr>
        <p:spPr>
          <a:xfrm>
            <a:off x="3959304" y="441453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7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0A9E186-A5FE-B26B-61C0-F3893B64FD47}"/>
              </a:ext>
            </a:extLst>
          </p:cNvPr>
          <p:cNvSpPr/>
          <p:nvPr/>
        </p:nvSpPr>
        <p:spPr>
          <a:xfrm>
            <a:off x="4861520" y="4412171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A8FFEE9-7B5B-6050-5C0A-369E02408DC3}"/>
              </a:ext>
            </a:extLst>
          </p:cNvPr>
          <p:cNvSpPr/>
          <p:nvPr/>
        </p:nvSpPr>
        <p:spPr>
          <a:xfrm>
            <a:off x="2907268" y="317599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54231FC-FF5C-EADA-A855-C031B54802CF}"/>
              </a:ext>
            </a:extLst>
          </p:cNvPr>
          <p:cNvSpPr/>
          <p:nvPr/>
        </p:nvSpPr>
        <p:spPr>
          <a:xfrm>
            <a:off x="2908500" y="235529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850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0BE2669-D0A2-E7CB-D2C7-E8FAF4B50F44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E5245CD-8C55-3A1D-D4A8-4F94323DDF3D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9A2538-81A7-4A22-4C46-E56DD24DB960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8BE6881-A054-B79E-698C-859F1C075CB5}"/>
              </a:ext>
            </a:extLst>
          </p:cNvPr>
          <p:cNvSpPr/>
          <p:nvPr/>
        </p:nvSpPr>
        <p:spPr>
          <a:xfrm>
            <a:off x="1543050" y="1466850"/>
            <a:ext cx="5734052" cy="571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dirty="0" err="1">
                <a:solidFill>
                  <a:sysClr val="windowText" lastClr="000000"/>
                </a:solidFill>
              </a:rPr>
              <a:t>랭겜</a:t>
            </a:r>
            <a:r>
              <a:rPr lang="ko-KR" altLang="en-US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dirty="0">
                <a:solidFill>
                  <a:sysClr val="windowText" lastClr="000000"/>
                </a:solidFill>
              </a:rPr>
              <a:t>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062F6DB-8794-BE82-8343-46A01E128BF0}"/>
              </a:ext>
            </a:extLst>
          </p:cNvPr>
          <p:cNvSpPr/>
          <p:nvPr/>
        </p:nvSpPr>
        <p:spPr>
          <a:xfrm>
            <a:off x="1559080" y="2088160"/>
            <a:ext cx="603250" cy="28078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고딩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3AC5AFC-4680-36C8-A54D-634D9FD82EBC}"/>
              </a:ext>
            </a:extLst>
          </p:cNvPr>
          <p:cNvSpPr/>
          <p:nvPr/>
        </p:nvSpPr>
        <p:spPr>
          <a:xfrm>
            <a:off x="4723521" y="2092032"/>
            <a:ext cx="1423261" cy="25121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8</a:t>
            </a:r>
            <a:r>
              <a:rPr lang="en-US" altLang="ko-KR" sz="600" dirty="0">
                <a:solidFill>
                  <a:sysClr val="windowText" lastClr="000000"/>
                </a:solidFill>
              </a:rPr>
              <a:t>(</a:t>
            </a:r>
            <a:r>
              <a:rPr lang="ko-KR" altLang="en-US" sz="600" dirty="0">
                <a:solidFill>
                  <a:sysClr val="windowText" lastClr="000000"/>
                </a:solidFill>
              </a:rPr>
              <a:t>현재 인원</a:t>
            </a:r>
            <a:r>
              <a:rPr lang="en-US" altLang="ko-KR" sz="600" dirty="0">
                <a:solidFill>
                  <a:sysClr val="windowText" lastClr="000000"/>
                </a:solidFill>
              </a:rPr>
              <a:t>)</a:t>
            </a:r>
            <a:r>
              <a:rPr lang="ko-KR" altLang="en-US" sz="6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900" dirty="0">
                <a:solidFill>
                  <a:sysClr val="windowText" lastClr="000000"/>
                </a:solidFill>
              </a:rPr>
              <a:t>/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900" dirty="0">
                <a:solidFill>
                  <a:sysClr val="windowText" lastClr="000000"/>
                </a:solidFill>
              </a:rPr>
              <a:t>28</a:t>
            </a:r>
            <a:r>
              <a:rPr lang="en-US" altLang="ko-KR" sz="600" dirty="0">
                <a:solidFill>
                  <a:sysClr val="windowText" lastClr="000000"/>
                </a:solidFill>
              </a:rPr>
              <a:t>(</a:t>
            </a:r>
            <a:r>
              <a:rPr lang="ko-KR" altLang="en-US" sz="600" dirty="0">
                <a:solidFill>
                  <a:sysClr val="windowText" lastClr="000000"/>
                </a:solidFill>
              </a:rPr>
              <a:t>참여 필요 인원</a:t>
            </a:r>
            <a:r>
              <a:rPr lang="en-US" altLang="ko-KR" sz="6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6E3D275-F09D-A2E8-5BE3-2C707B97B42C}"/>
              </a:ext>
            </a:extLst>
          </p:cNvPr>
          <p:cNvSpPr/>
          <p:nvPr/>
        </p:nvSpPr>
        <p:spPr>
          <a:xfrm>
            <a:off x="4533900" y="4864102"/>
            <a:ext cx="2667028" cy="78739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800" dirty="0">
                <a:solidFill>
                  <a:sysClr val="windowText" lastClr="000000"/>
                </a:solidFill>
              </a:rPr>
              <a:t>공지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Moon(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문주군단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)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저요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? 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왜요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?  (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공지 상단 고정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)</a:t>
            </a:r>
          </a:p>
          <a:p>
            <a:r>
              <a:rPr lang="ko-KR" altLang="en-US" sz="800" dirty="0">
                <a:solidFill>
                  <a:sysClr val="windowText" lastClr="000000"/>
                </a:solidFill>
              </a:rPr>
              <a:t>코멘트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Hong(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문주군단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완벽한 날씨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~(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일반 메시지 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시간순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)</a:t>
            </a:r>
          </a:p>
          <a:p>
            <a:r>
              <a:rPr lang="ko-KR" altLang="en-US" sz="800" dirty="0">
                <a:solidFill>
                  <a:sysClr val="windowText" lastClr="000000"/>
                </a:solidFill>
              </a:rPr>
              <a:t>코멘트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Mun(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개발냥발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) : 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머릿속에서 떠나질 안아요 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ㅠ</a:t>
            </a:r>
            <a:endParaRPr lang="en-US" altLang="ko-KR" sz="800" dirty="0">
              <a:solidFill>
                <a:sysClr val="windowText" lastClr="000000"/>
              </a:solidFill>
            </a:endParaRPr>
          </a:p>
          <a:p>
            <a:r>
              <a:rPr lang="en-US" altLang="ko-KR" sz="10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9E24A7A-FF70-8A4C-AE17-ECC1C7F2E6D1}"/>
              </a:ext>
            </a:extLst>
          </p:cNvPr>
          <p:cNvSpPr/>
          <p:nvPr/>
        </p:nvSpPr>
        <p:spPr>
          <a:xfrm>
            <a:off x="6183340" y="2089909"/>
            <a:ext cx="1017588" cy="26223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ysClr val="windowText" lastClr="000000"/>
                </a:solidFill>
              </a:rPr>
              <a:t>방 개설일</a:t>
            </a:r>
            <a:endParaRPr lang="en-US" altLang="ko-KR" sz="9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2024-5-29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AFB7DD9-0BE2-97BC-E14E-2D88FBC4626E}"/>
              </a:ext>
            </a:extLst>
          </p:cNvPr>
          <p:cNvSpPr txBox="1"/>
          <p:nvPr/>
        </p:nvSpPr>
        <p:spPr>
          <a:xfrm>
            <a:off x="7486624" y="2409196"/>
            <a:ext cx="635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B74EE11-2347-5991-0311-984FAB787EA5}"/>
              </a:ext>
            </a:extLst>
          </p:cNvPr>
          <p:cNvSpPr txBox="1"/>
          <p:nvPr/>
        </p:nvSpPr>
        <p:spPr>
          <a:xfrm>
            <a:off x="9180532" y="431800"/>
            <a:ext cx="2546341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900" dirty="0"/>
              <a:t>지역 표시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경기 방 제목 표시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해시 태그 표시</a:t>
            </a:r>
            <a:r>
              <a:rPr lang="en-US" altLang="ko-KR" sz="900" dirty="0"/>
              <a:t>(</a:t>
            </a:r>
            <a:r>
              <a:rPr lang="ko-KR" altLang="en-US" sz="900" dirty="0"/>
              <a:t>검색 및 간단한 소개 표현 역할</a:t>
            </a:r>
            <a:r>
              <a:rPr lang="en-US" altLang="ko-KR" sz="900" dirty="0"/>
              <a:t>)</a:t>
            </a:r>
          </a:p>
          <a:p>
            <a:pPr marL="228600" indent="-228600">
              <a:buAutoNum type="arabicPeriod"/>
            </a:pPr>
            <a:r>
              <a:rPr lang="ko-KR" altLang="en-US" sz="900" dirty="0"/>
              <a:t>전체 참여 인원 및 참여 필요 인원</a:t>
            </a:r>
            <a:r>
              <a:rPr lang="en-US" altLang="ko-KR" sz="900" dirty="0"/>
              <a:t>(</a:t>
            </a:r>
            <a:r>
              <a:rPr lang="ko-KR" altLang="en-US" sz="900" dirty="0"/>
              <a:t>경기 확정 시 필요 인원</a:t>
            </a:r>
            <a:r>
              <a:rPr lang="en-US" altLang="ko-KR" sz="900" dirty="0"/>
              <a:t>, </a:t>
            </a:r>
            <a:r>
              <a:rPr lang="ko-KR" altLang="en-US" sz="900" dirty="0" err="1"/>
              <a:t>우리팀</a:t>
            </a:r>
            <a:r>
              <a:rPr lang="ko-KR" altLang="en-US" sz="900" dirty="0"/>
              <a:t> 상대팀 반반</a:t>
            </a:r>
            <a:r>
              <a:rPr lang="en-US" altLang="ko-KR" sz="900" dirty="0"/>
              <a:t>)</a:t>
            </a:r>
          </a:p>
          <a:p>
            <a:pPr marL="228600" indent="-228600">
              <a:buAutoNum type="arabicPeriod"/>
            </a:pPr>
            <a:r>
              <a:rPr lang="ko-KR" altLang="en-US" sz="900" dirty="0"/>
              <a:t>방 개설일 표시</a:t>
            </a:r>
            <a:r>
              <a:rPr lang="en-US" altLang="ko-KR" sz="900" dirty="0"/>
              <a:t>(</a:t>
            </a:r>
            <a:r>
              <a:rPr lang="ko-KR" altLang="en-US" sz="900" dirty="0"/>
              <a:t>얼마나 최신으로 만들어 졌는지 확인용</a:t>
            </a:r>
            <a:r>
              <a:rPr lang="en-US" altLang="ko-KR" sz="900" dirty="0"/>
              <a:t>)	</a:t>
            </a:r>
          </a:p>
          <a:p>
            <a:pPr marL="228600" indent="-228600">
              <a:buAutoNum type="arabicPeriod"/>
            </a:pPr>
            <a:r>
              <a:rPr lang="ko-KR" altLang="en-US" sz="900" dirty="0" err="1"/>
              <a:t>우리팀</a:t>
            </a:r>
            <a:r>
              <a:rPr lang="ko-KR" altLang="en-US" sz="900" dirty="0"/>
              <a:t> 및 상대 팀 정보 및 참여 명단 표시</a:t>
            </a:r>
            <a:r>
              <a:rPr lang="en-US" altLang="ko-KR" sz="900" dirty="0"/>
              <a:t>/</a:t>
            </a:r>
            <a:r>
              <a:rPr lang="ko-KR" altLang="en-US" sz="900" dirty="0"/>
              <a:t>방이 생성되면 </a:t>
            </a:r>
            <a:r>
              <a:rPr lang="ko-KR" altLang="en-US" sz="900" dirty="0" err="1"/>
              <a:t>우리팀</a:t>
            </a:r>
            <a:r>
              <a:rPr lang="ko-KR" altLang="en-US" sz="900" dirty="0"/>
              <a:t> 페이지에 경기 일정에 </a:t>
            </a:r>
            <a:r>
              <a:rPr lang="ko-KR" altLang="en-US" sz="900" dirty="0" err="1"/>
              <a:t>리스트업됨</a:t>
            </a:r>
            <a:r>
              <a:rPr lang="ko-KR" altLang="en-US" sz="900" dirty="0"/>
              <a:t> </a:t>
            </a:r>
            <a:r>
              <a:rPr lang="en-US" altLang="ko-KR" sz="900" dirty="0"/>
              <a:t>/ </a:t>
            </a:r>
            <a:r>
              <a:rPr lang="ko-KR" altLang="en-US" sz="900" dirty="0"/>
              <a:t>상대팀 관리자가 경기방에 들어와 경기 참여하면 상대팀 란에 나타나고 경기 생성 팀장이 확인 후 요청 수락 거절</a:t>
            </a:r>
            <a:r>
              <a:rPr lang="en-US" altLang="ko-KR" sz="900" dirty="0"/>
              <a:t>(</a:t>
            </a:r>
            <a:r>
              <a:rPr lang="ko-KR" altLang="en-US" sz="900" dirty="0"/>
              <a:t>거절하면 </a:t>
            </a:r>
            <a:r>
              <a:rPr lang="ko-KR" altLang="en-US" sz="900" dirty="0" err="1"/>
              <a:t>나가짐</a:t>
            </a:r>
            <a:r>
              <a:rPr lang="en-US" altLang="ko-KR" sz="900" dirty="0"/>
              <a:t>) /</a:t>
            </a:r>
          </a:p>
          <a:p>
            <a:pPr marL="228600" indent="-228600">
              <a:buAutoNum type="arabicPeriod"/>
            </a:pPr>
            <a:r>
              <a:rPr lang="ko-KR" altLang="en-US" sz="900" dirty="0"/>
              <a:t>심판 정보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간략한 심판 정보 </a:t>
            </a:r>
            <a:r>
              <a:rPr lang="ko-KR" altLang="en-US" sz="900" dirty="0" err="1"/>
              <a:t>모달</a:t>
            </a:r>
            <a:r>
              <a:rPr lang="ko-KR" altLang="en-US" sz="900" dirty="0"/>
              <a:t> 창으로 생성됨</a:t>
            </a:r>
            <a:r>
              <a:rPr lang="en-US" altLang="ko-KR" sz="900" dirty="0"/>
              <a:t>(</a:t>
            </a:r>
            <a:r>
              <a:rPr lang="ko-KR" altLang="en-US" sz="900" dirty="0"/>
              <a:t>심판 요청 페이지에 있는 개별 심판 페이지 활용</a:t>
            </a:r>
            <a:r>
              <a:rPr lang="en-US" altLang="ko-KR" sz="900" dirty="0"/>
              <a:t>) </a:t>
            </a:r>
            <a:r>
              <a:rPr lang="ko-KR" altLang="en-US" sz="900" dirty="0"/>
              <a:t>미승인시 이름과 미승낙이라고 표시되고 </a:t>
            </a:r>
            <a:r>
              <a:rPr lang="ko-KR" altLang="en-US" sz="900" dirty="0" err="1"/>
              <a:t>거절시</a:t>
            </a:r>
            <a:r>
              <a:rPr lang="ko-KR" altLang="en-US" sz="900" dirty="0"/>
              <a:t> 거절됨으로 바뀜 거절됨 </a:t>
            </a:r>
            <a:r>
              <a:rPr lang="ko-KR" altLang="en-US" sz="900" dirty="0" err="1"/>
              <a:t>클릭시</a:t>
            </a:r>
            <a:r>
              <a:rPr lang="ko-KR" altLang="en-US" sz="900" dirty="0"/>
              <a:t> </a:t>
            </a:r>
            <a:r>
              <a:rPr lang="ko-KR" altLang="en-US" sz="900" dirty="0" err="1"/>
              <a:t>방편집</a:t>
            </a:r>
            <a:r>
              <a:rPr lang="ko-KR" altLang="en-US" sz="900" dirty="0"/>
              <a:t> </a:t>
            </a:r>
            <a:r>
              <a:rPr lang="en-US" altLang="ko-KR" sz="900" dirty="0"/>
              <a:t>-&gt; </a:t>
            </a:r>
            <a:r>
              <a:rPr lang="ko-KR" altLang="en-US" sz="900" dirty="0"/>
              <a:t>심판 선택으로 이동됨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경기 일시 표시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경기장 주소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경기 생성시 안내사항문 출력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경기 생성시 입력한 경기 설명 및 경기 공지</a:t>
            </a:r>
            <a:r>
              <a:rPr lang="en-US" altLang="ko-KR" sz="900" dirty="0"/>
              <a:t>(</a:t>
            </a:r>
            <a:r>
              <a:rPr lang="ko-KR" altLang="en-US" sz="900" dirty="0"/>
              <a:t>경기 생성자만가능</a:t>
            </a:r>
            <a:r>
              <a:rPr lang="en-US" altLang="ko-KR" sz="900" dirty="0"/>
              <a:t>) </a:t>
            </a:r>
            <a:r>
              <a:rPr lang="ko-KR" altLang="en-US" sz="900" dirty="0"/>
              <a:t>일반 팀원 및 상대팀원 간단 코멘트 기능</a:t>
            </a:r>
            <a:r>
              <a:rPr lang="en-US" altLang="ko-KR" sz="900" dirty="0"/>
              <a:t> </a:t>
            </a:r>
            <a:r>
              <a:rPr lang="ko-KR" altLang="en-US" sz="900" dirty="0"/>
              <a:t>공지 및 경기 소개는 상단에 고정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코멘트 입력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코멘트 제출</a:t>
            </a:r>
            <a:endParaRPr lang="en-US" altLang="ko-KR" sz="9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F290C8F-98A1-44B2-A266-1E2D07023492}"/>
              </a:ext>
            </a:extLst>
          </p:cNvPr>
          <p:cNvSpPr txBox="1"/>
          <p:nvPr/>
        </p:nvSpPr>
        <p:spPr>
          <a:xfrm>
            <a:off x="107950" y="0"/>
            <a:ext cx="287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 상세 정보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65DE24A-2CA5-570E-9A9C-82885DB1F1B5}"/>
              </a:ext>
            </a:extLst>
          </p:cNvPr>
          <p:cNvSpPr/>
          <p:nvPr/>
        </p:nvSpPr>
        <p:spPr>
          <a:xfrm>
            <a:off x="1559080" y="2426778"/>
            <a:ext cx="2811288" cy="38664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6C6571-BDC7-426D-0035-EA77659FE5FB}"/>
              </a:ext>
            </a:extLst>
          </p:cNvPr>
          <p:cNvSpPr/>
          <p:nvPr/>
        </p:nvSpPr>
        <p:spPr>
          <a:xfrm>
            <a:off x="1559080" y="2899360"/>
            <a:ext cx="2834619" cy="14666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dirty="0">
                <a:solidFill>
                  <a:sysClr val="windowText" lastClr="000000"/>
                </a:solidFill>
              </a:rPr>
              <a:t>Moon</a:t>
            </a:r>
            <a:r>
              <a:rPr lang="ko-KR" altLang="en-US" sz="15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5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500" dirty="0">
                <a:solidFill>
                  <a:sysClr val="windowText" lastClr="000000"/>
                </a:solidFill>
              </a:rPr>
              <a:t>팀장</a:t>
            </a:r>
            <a:endParaRPr lang="en-US" altLang="ko-KR" sz="1500" dirty="0">
              <a:solidFill>
                <a:sysClr val="windowText" lastClr="000000"/>
              </a:solidFill>
            </a:endParaRP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Hong</a:t>
            </a: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Choi</a:t>
            </a: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Heo</a:t>
            </a: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677FEA8-3404-D519-91FF-7EBCA7BB92DB}"/>
              </a:ext>
            </a:extLst>
          </p:cNvPr>
          <p:cNvSpPr/>
          <p:nvPr/>
        </p:nvSpPr>
        <p:spPr>
          <a:xfrm>
            <a:off x="4510402" y="2415346"/>
            <a:ext cx="2112515" cy="39807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개발냥발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84CAB09-7FA1-2B7B-57BC-3EC9D22AB768}"/>
              </a:ext>
            </a:extLst>
          </p:cNvPr>
          <p:cNvSpPr/>
          <p:nvPr/>
        </p:nvSpPr>
        <p:spPr>
          <a:xfrm>
            <a:off x="4510402" y="2919635"/>
            <a:ext cx="2794002" cy="144324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500" dirty="0">
                <a:solidFill>
                  <a:sysClr val="windowText" lastClr="000000"/>
                </a:solidFill>
              </a:rPr>
              <a:t>Jung</a:t>
            </a:r>
            <a:r>
              <a:rPr lang="ko-KR" altLang="en-US" sz="15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5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500" dirty="0">
                <a:solidFill>
                  <a:sysClr val="windowText" lastClr="000000"/>
                </a:solidFill>
              </a:rPr>
              <a:t>팀장</a:t>
            </a:r>
            <a:endParaRPr lang="en-US" altLang="ko-KR" sz="1500" dirty="0">
              <a:solidFill>
                <a:sysClr val="windowText" lastClr="000000"/>
              </a:solidFill>
            </a:endParaRP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Park</a:t>
            </a: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Jin</a:t>
            </a:r>
          </a:p>
          <a:p>
            <a:r>
              <a:rPr lang="en-US" altLang="ko-KR" sz="1500" dirty="0">
                <a:solidFill>
                  <a:sysClr val="windowText" lastClr="000000"/>
                </a:solidFill>
              </a:rPr>
              <a:t>Mun</a:t>
            </a: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6EA5210-FC1B-8DDD-DADC-3C4093579084}"/>
              </a:ext>
            </a:extLst>
          </p:cNvPr>
          <p:cNvSpPr/>
          <p:nvPr/>
        </p:nvSpPr>
        <p:spPr>
          <a:xfrm>
            <a:off x="1525910" y="4434177"/>
            <a:ext cx="2867790" cy="3122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ysClr val="windowText" lastClr="000000"/>
                </a:solidFill>
              </a:rPr>
              <a:t>경기 일시 </a:t>
            </a:r>
            <a:endParaRPr lang="en-US" altLang="ko-KR" sz="900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2024-7-23 13 : 00 (2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시간 소요</a:t>
            </a:r>
            <a:r>
              <a:rPr lang="en-US" altLang="ko-KR" sz="9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9714841-8896-3002-B339-3852CB663D8D}"/>
              </a:ext>
            </a:extLst>
          </p:cNvPr>
          <p:cNvSpPr/>
          <p:nvPr/>
        </p:nvSpPr>
        <p:spPr>
          <a:xfrm>
            <a:off x="4533900" y="4416015"/>
            <a:ext cx="2770504" cy="3304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4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천안 축구센터</a:t>
            </a:r>
            <a:endParaRPr lang="en-US" altLang="ko-KR" sz="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충청남도 천안시 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두정로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1975</a:t>
            </a:r>
          </a:p>
          <a:p>
            <a:pPr algn="ctr"/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C7DF3C0-0844-8C7B-973C-CC04DCEA840B}"/>
              </a:ext>
            </a:extLst>
          </p:cNvPr>
          <p:cNvSpPr/>
          <p:nvPr/>
        </p:nvSpPr>
        <p:spPr>
          <a:xfrm>
            <a:off x="4548502" y="5674083"/>
            <a:ext cx="2120476" cy="20601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ysClr val="windowText" lastClr="000000"/>
                </a:solidFill>
              </a:rPr>
              <a:t>유우머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하나 해보겠습니다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.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B16599C-17F8-0DEF-AD71-0ED76D2D0049}"/>
              </a:ext>
            </a:extLst>
          </p:cNvPr>
          <p:cNvSpPr/>
          <p:nvPr/>
        </p:nvSpPr>
        <p:spPr>
          <a:xfrm>
            <a:off x="6877055" y="5661383"/>
            <a:ext cx="315579" cy="22907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ysClr val="windowText" lastClr="000000"/>
                </a:solidFill>
              </a:rPr>
              <a:t>입력</a:t>
            </a:r>
            <a:endParaRPr lang="en-US" altLang="ko-KR" sz="600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ECA18F-339B-0789-C551-A63C870EBB62}"/>
              </a:ext>
            </a:extLst>
          </p:cNvPr>
          <p:cNvSpPr/>
          <p:nvPr/>
        </p:nvSpPr>
        <p:spPr>
          <a:xfrm>
            <a:off x="2143435" y="2088160"/>
            <a:ext cx="603250" cy="28078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 err="1">
                <a:solidFill>
                  <a:sysClr val="windowText" lastClr="000000"/>
                </a:solidFill>
              </a:rPr>
              <a:t>매너겜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FA584B-C0E0-54A6-B9DA-203FD5190543}"/>
              </a:ext>
            </a:extLst>
          </p:cNvPr>
          <p:cNvSpPr/>
          <p:nvPr/>
        </p:nvSpPr>
        <p:spPr>
          <a:xfrm>
            <a:off x="2740645" y="2088160"/>
            <a:ext cx="603250" cy="28078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즐겜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8AB646-23C5-8119-E524-118433A4290A}"/>
              </a:ext>
            </a:extLst>
          </p:cNvPr>
          <p:cNvSpPr/>
          <p:nvPr/>
        </p:nvSpPr>
        <p:spPr>
          <a:xfrm>
            <a:off x="1543050" y="1466850"/>
            <a:ext cx="1060450" cy="60791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충남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975FAB2-A758-D2B5-4C40-ECBBD83EE037}"/>
              </a:ext>
            </a:extLst>
          </p:cNvPr>
          <p:cNvSpPr/>
          <p:nvPr/>
        </p:nvSpPr>
        <p:spPr>
          <a:xfrm>
            <a:off x="6633834" y="2420308"/>
            <a:ext cx="670570" cy="39311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요청함</a:t>
            </a:r>
            <a:br>
              <a:rPr lang="en-US" altLang="ko-KR" sz="800" dirty="0">
                <a:solidFill>
                  <a:sysClr val="windowText" lastClr="000000"/>
                </a:solidFill>
              </a:rPr>
            </a:br>
            <a:r>
              <a:rPr lang="en-US" altLang="ko-KR" sz="800" dirty="0">
                <a:solidFill>
                  <a:sysClr val="windowText" lastClr="000000"/>
                </a:solidFill>
              </a:rPr>
              <a:t>(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수락하면사라짐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891872-F808-4EDA-0C25-BCC5C457659F}"/>
              </a:ext>
            </a:extLst>
          </p:cNvPr>
          <p:cNvSpPr txBox="1"/>
          <p:nvPr/>
        </p:nvSpPr>
        <p:spPr>
          <a:xfrm>
            <a:off x="1321580" y="1428021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DE330-48F5-C698-F8B2-3414BD65F466}"/>
              </a:ext>
            </a:extLst>
          </p:cNvPr>
          <p:cNvSpPr txBox="1"/>
          <p:nvPr/>
        </p:nvSpPr>
        <p:spPr>
          <a:xfrm>
            <a:off x="2569194" y="1443101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5C7231-EC2C-CA2D-58A9-8013CFC9B8C3}"/>
              </a:ext>
            </a:extLst>
          </p:cNvPr>
          <p:cNvSpPr txBox="1"/>
          <p:nvPr/>
        </p:nvSpPr>
        <p:spPr>
          <a:xfrm>
            <a:off x="1315234" y="2022315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ABA489-F61A-5028-606F-CC4D92223DD9}"/>
              </a:ext>
            </a:extLst>
          </p:cNvPr>
          <p:cNvSpPr txBox="1"/>
          <p:nvPr/>
        </p:nvSpPr>
        <p:spPr>
          <a:xfrm>
            <a:off x="4482992" y="2041617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36D801-D875-D331-6A53-B134D1CB42DA}"/>
              </a:ext>
            </a:extLst>
          </p:cNvPr>
          <p:cNvSpPr txBox="1"/>
          <p:nvPr/>
        </p:nvSpPr>
        <p:spPr>
          <a:xfrm>
            <a:off x="6096000" y="2080908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AA7319-F7DC-0CDB-755B-F2E107DFA355}"/>
              </a:ext>
            </a:extLst>
          </p:cNvPr>
          <p:cNvSpPr txBox="1"/>
          <p:nvPr/>
        </p:nvSpPr>
        <p:spPr>
          <a:xfrm>
            <a:off x="1275084" y="2388678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EC9530-B85F-8068-FFED-A26D0EFA68C8}"/>
              </a:ext>
            </a:extLst>
          </p:cNvPr>
          <p:cNvSpPr txBox="1"/>
          <p:nvPr/>
        </p:nvSpPr>
        <p:spPr>
          <a:xfrm>
            <a:off x="4279266" y="4779480"/>
            <a:ext cx="3595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80FFF5C-79D7-B49E-6912-423D6B2FD674}"/>
              </a:ext>
            </a:extLst>
          </p:cNvPr>
          <p:cNvSpPr/>
          <p:nvPr/>
        </p:nvSpPr>
        <p:spPr>
          <a:xfrm>
            <a:off x="1525909" y="2385883"/>
            <a:ext cx="5778495" cy="19815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  <a:p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86A5B8B-417A-418B-16CF-C18AB8FDAF73}"/>
              </a:ext>
            </a:extLst>
          </p:cNvPr>
          <p:cNvSpPr txBox="1"/>
          <p:nvPr/>
        </p:nvSpPr>
        <p:spPr>
          <a:xfrm>
            <a:off x="4273595" y="5542516"/>
            <a:ext cx="4854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0B4001-7493-E053-83A7-7C6A15DBDDD5}"/>
              </a:ext>
            </a:extLst>
          </p:cNvPr>
          <p:cNvSpPr txBox="1"/>
          <p:nvPr/>
        </p:nvSpPr>
        <p:spPr>
          <a:xfrm>
            <a:off x="6610589" y="5596522"/>
            <a:ext cx="4854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0A41DFB-EC1B-9631-EB40-6B012FCEF4D2}"/>
              </a:ext>
            </a:extLst>
          </p:cNvPr>
          <p:cNvSpPr txBox="1"/>
          <p:nvPr/>
        </p:nvSpPr>
        <p:spPr>
          <a:xfrm>
            <a:off x="1252344" y="4714695"/>
            <a:ext cx="3595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97587B6-B9CD-FA84-ABFB-EA5020297BDC}"/>
              </a:ext>
            </a:extLst>
          </p:cNvPr>
          <p:cNvSpPr/>
          <p:nvPr/>
        </p:nvSpPr>
        <p:spPr>
          <a:xfrm>
            <a:off x="1543050" y="4864102"/>
            <a:ext cx="2803251" cy="78739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 안내사항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 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6BF457A-0619-A327-161E-B9969363D843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014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46E1E34E-BA19-8949-11AD-3A82A82BCC57}"/>
              </a:ext>
            </a:extLst>
          </p:cNvPr>
          <p:cNvSpPr/>
          <p:nvPr/>
        </p:nvSpPr>
        <p:spPr>
          <a:xfrm>
            <a:off x="0" y="404686"/>
            <a:ext cx="9067800" cy="609771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7289D18-85EF-BDA2-EA0D-103A9CDF1330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C03401-31B6-781B-ACCA-DE32AE733DF6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6D022E-9058-8031-D80A-54A66096D64A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F9C69AB-7A85-FFB5-D3E6-CC4F417D165F}"/>
              </a:ext>
            </a:extLst>
          </p:cNvPr>
          <p:cNvSpPr/>
          <p:nvPr/>
        </p:nvSpPr>
        <p:spPr>
          <a:xfrm>
            <a:off x="2824276" y="1861971"/>
            <a:ext cx="3079751" cy="2828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렝겜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A16F0D7-74AE-0B7C-2CAD-3722F3A45A9F}"/>
              </a:ext>
            </a:extLst>
          </p:cNvPr>
          <p:cNvSpPr/>
          <p:nvPr/>
        </p:nvSpPr>
        <p:spPr>
          <a:xfrm>
            <a:off x="2851151" y="3127446"/>
            <a:ext cx="1419606" cy="2008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2024-7-23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13 : 00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5BB8709-2DEE-1609-F322-CAA5177D4FB3}"/>
              </a:ext>
            </a:extLst>
          </p:cNvPr>
          <p:cNvSpPr/>
          <p:nvPr/>
        </p:nvSpPr>
        <p:spPr>
          <a:xfrm>
            <a:off x="4325422" y="3110724"/>
            <a:ext cx="1605476" cy="20087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충청남도 천안시 두정동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1975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AECEAAB-4A49-249D-9E67-4DDB68B0AFDE}"/>
              </a:ext>
            </a:extLst>
          </p:cNvPr>
          <p:cNvSpPr/>
          <p:nvPr/>
        </p:nvSpPr>
        <p:spPr>
          <a:xfrm>
            <a:off x="2851150" y="2692255"/>
            <a:ext cx="3079751" cy="2828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경기장 예약하기</a:t>
            </a:r>
            <a:br>
              <a:rPr lang="en-US" altLang="ko-KR" sz="1000" dirty="0">
                <a:solidFill>
                  <a:sysClr val="windowText" lastClr="000000"/>
                </a:solidFill>
              </a:rPr>
            </a:br>
            <a:r>
              <a:rPr lang="ko-KR" altLang="en-US" sz="1000" dirty="0">
                <a:solidFill>
                  <a:sysClr val="windowText" lastClr="000000"/>
                </a:solidFill>
              </a:rPr>
              <a:t>천안 축구센터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837B045-8733-BF00-43F7-89C68A828B3E}"/>
              </a:ext>
            </a:extLst>
          </p:cNvPr>
          <p:cNvSpPr/>
          <p:nvPr/>
        </p:nvSpPr>
        <p:spPr>
          <a:xfrm>
            <a:off x="2851149" y="2256487"/>
            <a:ext cx="3079751" cy="2828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고딩</a:t>
            </a:r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 err="1">
                <a:solidFill>
                  <a:sysClr val="windowText" lastClr="000000"/>
                </a:solidFill>
              </a:rPr>
              <a:t>매너겜</a:t>
            </a:r>
            <a:r>
              <a:rPr lang="en-US" altLang="ko-KR" sz="9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900" dirty="0">
                <a:solidFill>
                  <a:sysClr val="windowText" lastClr="000000"/>
                </a:solidFill>
              </a:rPr>
              <a:t>즐겜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DD054E5-9D95-1882-494D-3CA608765D54}"/>
              </a:ext>
            </a:extLst>
          </p:cNvPr>
          <p:cNvSpPr/>
          <p:nvPr/>
        </p:nvSpPr>
        <p:spPr>
          <a:xfrm>
            <a:off x="2859584" y="4229164"/>
            <a:ext cx="3079751" cy="6977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저요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?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왜요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?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36B4396-2B83-5167-2CEC-962C35E45002}"/>
              </a:ext>
            </a:extLst>
          </p:cNvPr>
          <p:cNvSpPr/>
          <p:nvPr/>
        </p:nvSpPr>
        <p:spPr>
          <a:xfrm>
            <a:off x="2851148" y="3771789"/>
            <a:ext cx="3079751" cy="28286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28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0F92E2-7E53-653E-B785-AFCCDA00430F}"/>
              </a:ext>
            </a:extLst>
          </p:cNvPr>
          <p:cNvSpPr txBox="1"/>
          <p:nvPr/>
        </p:nvSpPr>
        <p:spPr>
          <a:xfrm>
            <a:off x="9067800" y="393700"/>
            <a:ext cx="286384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/>
              <a:t>Type :</a:t>
            </a:r>
            <a:r>
              <a:rPr lang="ko-KR" altLang="en-US" sz="1200" dirty="0"/>
              <a:t> </a:t>
            </a:r>
            <a:r>
              <a:rPr lang="en-US" altLang="ko-KR" sz="1200" dirty="0"/>
              <a:t>Text</a:t>
            </a:r>
            <a:r>
              <a:rPr lang="ko-KR" altLang="en-US" sz="1200" dirty="0"/>
              <a:t> </a:t>
            </a:r>
            <a:r>
              <a:rPr lang="en-US" altLang="ko-KR" sz="1200" dirty="0"/>
              <a:t>placeholder</a:t>
            </a:r>
            <a:r>
              <a:rPr lang="ko-KR" altLang="en-US" sz="1200" dirty="0"/>
              <a:t>로 입력 사항 표시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en-US" altLang="ko-KR" sz="1200" dirty="0"/>
              <a:t>Text</a:t>
            </a:r>
            <a:r>
              <a:rPr lang="ko-KR" altLang="en-US" sz="1200" dirty="0"/>
              <a:t> </a:t>
            </a:r>
            <a:r>
              <a:rPr lang="en-US" altLang="ko-KR" sz="1200" dirty="0"/>
              <a:t>placeholder</a:t>
            </a:r>
            <a:r>
              <a:rPr lang="ko-KR" altLang="en-US" sz="1200" dirty="0"/>
              <a:t>로 입력 사항 표시</a:t>
            </a:r>
            <a:r>
              <a:rPr lang="en-US" altLang="ko-KR" sz="1200" dirty="0"/>
              <a:t> #</a:t>
            </a:r>
            <a:r>
              <a:rPr lang="ko-KR" altLang="en-US" sz="1200" dirty="0"/>
              <a:t>으로 구분 필요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ko-KR" altLang="en-US" sz="1200" dirty="0"/>
              <a:t>버튼 누르면 경기장 예약 페이지로 이동 후 해당 페이지에서 선택한 경기장명 가져와서 표시</a:t>
            </a:r>
            <a:r>
              <a:rPr lang="en-US" altLang="ko-KR" sz="1200" dirty="0"/>
              <a:t>(</a:t>
            </a:r>
            <a:r>
              <a:rPr lang="ko-KR" altLang="en-US" sz="1200" dirty="0"/>
              <a:t>기존 버튼 내용은 사라짐</a:t>
            </a:r>
            <a:r>
              <a:rPr lang="en-US" altLang="ko-KR" sz="1200" dirty="0"/>
              <a:t>)</a:t>
            </a:r>
          </a:p>
          <a:p>
            <a:pPr marL="228600" indent="-228600">
              <a:buFontTx/>
              <a:buAutoNum type="arabicPeriod"/>
            </a:pPr>
            <a:r>
              <a:rPr lang="ko-KR" altLang="en-US" sz="1200" dirty="0"/>
              <a:t>최초 안내 멘트 써져 있고 경기장 선택 시 정보 가져와서 표시 선택 완료 후 다시 들어가면 기존 정보 있음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ko-KR" altLang="en-US" sz="1200" dirty="0"/>
              <a:t>최초 안내 멘트 써져 있고 경기장 선택 시 정보 가져와서 표시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en-US" altLang="ko-KR" sz="1200" dirty="0"/>
              <a:t>Type :</a:t>
            </a:r>
            <a:r>
              <a:rPr lang="ko-KR" altLang="en-US" sz="1200" dirty="0"/>
              <a:t> </a:t>
            </a:r>
            <a:r>
              <a:rPr lang="en-US" altLang="ko-KR" sz="1200" dirty="0"/>
              <a:t>Text</a:t>
            </a:r>
            <a:r>
              <a:rPr lang="ko-KR" altLang="en-US" sz="1200" dirty="0"/>
              <a:t> </a:t>
            </a:r>
            <a:r>
              <a:rPr lang="en-US" altLang="ko-KR" sz="1200" dirty="0"/>
              <a:t>placeholder</a:t>
            </a:r>
            <a:r>
              <a:rPr lang="ko-KR" altLang="en-US" sz="1200" dirty="0"/>
              <a:t>로 입력 사항 표시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en-US" altLang="ko-KR" sz="1200" dirty="0"/>
              <a:t>Type :</a:t>
            </a:r>
            <a:r>
              <a:rPr lang="ko-KR" altLang="en-US" sz="1200" dirty="0"/>
              <a:t> </a:t>
            </a:r>
            <a:r>
              <a:rPr lang="en-US" altLang="ko-KR" sz="1200" dirty="0"/>
              <a:t>Text</a:t>
            </a:r>
            <a:r>
              <a:rPr lang="ko-KR" altLang="en-US" sz="1200" dirty="0"/>
              <a:t> </a:t>
            </a:r>
            <a:r>
              <a:rPr lang="en-US" altLang="ko-KR" sz="1200" dirty="0"/>
              <a:t>placeholder</a:t>
            </a:r>
            <a:r>
              <a:rPr lang="ko-KR" altLang="en-US" sz="1200" dirty="0"/>
              <a:t>로 입력 사항 표시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ko-KR" altLang="en-US" sz="1200" dirty="0"/>
              <a:t>버튼 누르면 심판 선택페이지로 이동 선택 완료 하면 정보 가져와서 표시</a:t>
            </a:r>
            <a:r>
              <a:rPr lang="en-US" altLang="ko-KR" sz="1200" dirty="0"/>
              <a:t>(</a:t>
            </a:r>
            <a:r>
              <a:rPr lang="ko-KR" altLang="en-US" sz="1200" dirty="0"/>
              <a:t>최초 안내 멘트 사라짐</a:t>
            </a:r>
            <a:r>
              <a:rPr lang="en-US" altLang="ko-KR" sz="1200" dirty="0"/>
              <a:t>) </a:t>
            </a:r>
            <a:r>
              <a:rPr lang="ko-KR" altLang="en-US" sz="1200" dirty="0"/>
              <a:t>요청 대기중 멘트에서 승낙으로 멘트 변경됨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en-US" altLang="ko-KR" sz="1200" dirty="0"/>
              <a:t>Type : </a:t>
            </a:r>
            <a:r>
              <a:rPr lang="en-US" altLang="ko-KR" sz="1200" dirty="0" err="1"/>
              <a:t>Textarea</a:t>
            </a:r>
            <a:r>
              <a:rPr lang="en-US" altLang="ko-KR" sz="1200" dirty="0"/>
              <a:t> placeholder</a:t>
            </a:r>
            <a:r>
              <a:rPr lang="ko-KR" altLang="en-US" sz="1200" dirty="0"/>
              <a:t>입력 사항 표시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ko-KR" altLang="en-US" sz="1200" dirty="0"/>
              <a:t>저장 편집 버튼</a:t>
            </a:r>
            <a:r>
              <a:rPr lang="en-US" altLang="ko-KR" sz="1200" dirty="0"/>
              <a:t> </a:t>
            </a:r>
            <a:r>
              <a:rPr lang="ko-KR" altLang="en-US" sz="1200" dirty="0"/>
              <a:t>경기 정보 창에서 편집 버튼 </a:t>
            </a:r>
            <a:r>
              <a:rPr lang="ko-KR" altLang="en-US" sz="1200" dirty="0" err="1"/>
              <a:t>클릭시</a:t>
            </a:r>
            <a:r>
              <a:rPr lang="ko-KR" altLang="en-US" sz="1200" dirty="0"/>
              <a:t> 이동되고 기존 정보 입력된 상태로 나타남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r>
              <a:rPr lang="en-US" altLang="ko-KR" sz="1200" dirty="0"/>
              <a:t> </a:t>
            </a:r>
            <a:r>
              <a:rPr lang="ko-KR" altLang="en-US" sz="1200" dirty="0" err="1"/>
              <a:t>게임만들기</a:t>
            </a:r>
            <a:r>
              <a:rPr lang="ko-KR" altLang="en-US" sz="1200" dirty="0"/>
              <a:t> 버튼 누르면 결제 페이지로 이동</a:t>
            </a:r>
            <a:endParaRPr lang="en-US" altLang="ko-KR" sz="1200" dirty="0"/>
          </a:p>
          <a:p>
            <a:pPr marL="228600" indent="-228600">
              <a:buFontTx/>
              <a:buAutoNum type="arabicPeriod"/>
            </a:pPr>
            <a:endParaRPr lang="en-US" altLang="ko-KR" sz="1200" dirty="0"/>
          </a:p>
          <a:p>
            <a:pPr marL="228600" indent="-228600">
              <a:buFontTx/>
              <a:buAutoNum type="arabicPeriod"/>
            </a:pPr>
            <a:endParaRPr lang="en-US" altLang="ko-KR" sz="1200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3FBE3AA-6CC1-BD28-6F27-0C89DFA01849}"/>
              </a:ext>
            </a:extLst>
          </p:cNvPr>
          <p:cNvSpPr/>
          <p:nvPr/>
        </p:nvSpPr>
        <p:spPr>
          <a:xfrm>
            <a:off x="4511292" y="5094782"/>
            <a:ext cx="1419606" cy="3555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>
                <a:solidFill>
                  <a:sysClr val="windowText" lastClr="000000"/>
                </a:solidFill>
              </a:rPr>
              <a:t>게임만들기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6C03BC3-5504-2629-3120-C726C9FA9A88}"/>
              </a:ext>
            </a:extLst>
          </p:cNvPr>
          <p:cNvSpPr/>
          <p:nvPr/>
        </p:nvSpPr>
        <p:spPr>
          <a:xfrm>
            <a:off x="2886459" y="5118038"/>
            <a:ext cx="1438963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저장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/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편집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F64081A-AA37-62C0-6409-D80FE057A034}"/>
              </a:ext>
            </a:extLst>
          </p:cNvPr>
          <p:cNvSpPr/>
          <p:nvPr/>
        </p:nvSpPr>
        <p:spPr>
          <a:xfrm>
            <a:off x="2839845" y="3401941"/>
            <a:ext cx="3091053" cy="29015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2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시간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186ADE9-100C-FA06-A018-3B76EF0750D9}"/>
              </a:ext>
            </a:extLst>
          </p:cNvPr>
          <p:cNvSpPr txBox="1"/>
          <p:nvPr/>
        </p:nvSpPr>
        <p:spPr>
          <a:xfrm>
            <a:off x="127000" y="0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 만들기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32F251-1C1E-BCE3-E946-E8BFFCD37DC9}"/>
              </a:ext>
            </a:extLst>
          </p:cNvPr>
          <p:cNvSpPr txBox="1"/>
          <p:nvPr/>
        </p:nvSpPr>
        <p:spPr>
          <a:xfrm>
            <a:off x="2550908" y="1820146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66B946-0A79-4A9D-779F-F309E4B25177}"/>
              </a:ext>
            </a:extLst>
          </p:cNvPr>
          <p:cNvSpPr txBox="1"/>
          <p:nvPr/>
        </p:nvSpPr>
        <p:spPr>
          <a:xfrm>
            <a:off x="2543558" y="2251621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E2DF81-0284-FFBF-6300-D9D0FA80B8D3}"/>
              </a:ext>
            </a:extLst>
          </p:cNvPr>
          <p:cNvSpPr txBox="1"/>
          <p:nvPr/>
        </p:nvSpPr>
        <p:spPr>
          <a:xfrm>
            <a:off x="2521639" y="2689198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4CCB4C-2278-389C-23A6-D4E085782351}"/>
              </a:ext>
            </a:extLst>
          </p:cNvPr>
          <p:cNvSpPr txBox="1"/>
          <p:nvPr/>
        </p:nvSpPr>
        <p:spPr>
          <a:xfrm>
            <a:off x="2505770" y="3057725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B058E1-68A7-26F7-4ED0-7C09C25E3DC6}"/>
              </a:ext>
            </a:extLst>
          </p:cNvPr>
          <p:cNvSpPr txBox="1"/>
          <p:nvPr/>
        </p:nvSpPr>
        <p:spPr>
          <a:xfrm>
            <a:off x="2516683" y="3427012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F03FD7-F44D-BDD5-AAAE-BCDEF08BE895}"/>
              </a:ext>
            </a:extLst>
          </p:cNvPr>
          <p:cNvSpPr txBox="1"/>
          <p:nvPr/>
        </p:nvSpPr>
        <p:spPr>
          <a:xfrm>
            <a:off x="2489808" y="4219912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6A36DB-73B0-3FA1-F6C2-5730DE8FA176}"/>
              </a:ext>
            </a:extLst>
          </p:cNvPr>
          <p:cNvSpPr txBox="1"/>
          <p:nvPr/>
        </p:nvSpPr>
        <p:spPr>
          <a:xfrm>
            <a:off x="2501897" y="3762243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D057E6-B8F2-6A61-98AC-1836926EFB59}"/>
              </a:ext>
            </a:extLst>
          </p:cNvPr>
          <p:cNvSpPr txBox="1"/>
          <p:nvPr/>
        </p:nvSpPr>
        <p:spPr>
          <a:xfrm>
            <a:off x="4237631" y="5005988"/>
            <a:ext cx="3614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AA6D75-467D-A9DB-B661-60483A9BAC3E}"/>
              </a:ext>
            </a:extLst>
          </p:cNvPr>
          <p:cNvSpPr txBox="1"/>
          <p:nvPr/>
        </p:nvSpPr>
        <p:spPr>
          <a:xfrm>
            <a:off x="2489808" y="5073094"/>
            <a:ext cx="5044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BE2125-DD41-EC1D-F266-3244ACF87AE6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556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ED2A028-B466-7DCE-41C1-8BE4519216E8}"/>
              </a:ext>
            </a:extLst>
          </p:cNvPr>
          <p:cNvSpPr/>
          <p:nvPr/>
        </p:nvSpPr>
        <p:spPr>
          <a:xfrm>
            <a:off x="-17462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4678F27-F353-EB50-500E-79D8A5A82E50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CBD5C63-658A-9527-9CFB-B5F081702B7C}"/>
              </a:ext>
            </a:extLst>
          </p:cNvPr>
          <p:cNvSpPr/>
          <p:nvPr/>
        </p:nvSpPr>
        <p:spPr>
          <a:xfrm>
            <a:off x="2189408" y="1651000"/>
            <a:ext cx="4224271" cy="46210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3C4107-EC11-F544-D116-3FF96BD63D97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207B4-5368-46A6-A5EF-919F58FB3666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B33A2C4-5EA1-6A69-5E27-5D9FB1115080}"/>
              </a:ext>
            </a:extLst>
          </p:cNvPr>
          <p:cNvSpPr/>
          <p:nvPr/>
        </p:nvSpPr>
        <p:spPr>
          <a:xfrm>
            <a:off x="2889249" y="2070100"/>
            <a:ext cx="704851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충청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C27CE-3583-58ED-B99F-E8F6148EBF61}"/>
              </a:ext>
            </a:extLst>
          </p:cNvPr>
          <p:cNvSpPr/>
          <p:nvPr/>
        </p:nvSpPr>
        <p:spPr>
          <a:xfrm>
            <a:off x="2889249" y="2590800"/>
            <a:ext cx="1489074" cy="9893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ysClr val="windowText" lastClr="000000"/>
                </a:solidFill>
              </a:rPr>
              <a:t>천안축구센터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(selected)</a:t>
            </a: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서북구청축구장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 err="1">
                <a:solidFill>
                  <a:sysClr val="windowText" lastClr="000000"/>
                </a:solidFill>
              </a:rPr>
              <a:t>대한민국충구종합센터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en-US" altLang="ko-KR" sz="1000" dirty="0" err="1">
                <a:solidFill>
                  <a:sysClr val="windowText" lastClr="000000"/>
                </a:solidFill>
              </a:rPr>
              <a:t>JoneFC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축구아카데미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천안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SDI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점 축구장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C190CF-14ED-597C-EEA6-EA677DDD4CA5}"/>
              </a:ext>
            </a:extLst>
          </p:cNvPr>
          <p:cNvSpPr/>
          <p:nvPr/>
        </p:nvSpPr>
        <p:spPr>
          <a:xfrm>
            <a:off x="2889248" y="5537149"/>
            <a:ext cx="1489074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뒤로가기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6857CF-15F1-3068-64CD-E302903C965D}"/>
              </a:ext>
            </a:extLst>
          </p:cNvPr>
          <p:cNvSpPr/>
          <p:nvPr/>
        </p:nvSpPr>
        <p:spPr>
          <a:xfrm>
            <a:off x="4480718" y="5537149"/>
            <a:ext cx="1285082" cy="457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ysClr val="windowText" lastClr="000000"/>
                </a:solidFill>
              </a:rPr>
              <a:t>경기장 선택</a:t>
            </a:r>
            <a:endParaRPr lang="en-US" altLang="ko-KR" sz="1100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926ED2-90BC-2405-C7CA-6E511F2BC3A6}"/>
              </a:ext>
            </a:extLst>
          </p:cNvPr>
          <p:cNvSpPr txBox="1"/>
          <p:nvPr/>
        </p:nvSpPr>
        <p:spPr>
          <a:xfrm>
            <a:off x="2571739" y="2660033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F9623B-BD28-02C5-FF68-A0010D66C002}"/>
              </a:ext>
            </a:extLst>
          </p:cNvPr>
          <p:cNvSpPr txBox="1"/>
          <p:nvPr/>
        </p:nvSpPr>
        <p:spPr>
          <a:xfrm>
            <a:off x="2659057" y="3726189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D4F7E5-F396-FE7E-2B51-B00BC5530EA1}"/>
              </a:ext>
            </a:extLst>
          </p:cNvPr>
          <p:cNvSpPr txBox="1"/>
          <p:nvPr/>
        </p:nvSpPr>
        <p:spPr>
          <a:xfrm>
            <a:off x="2666598" y="4081789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3EE2CB-670C-4BE8-C9DD-8EC604E6A9A8}"/>
              </a:ext>
            </a:extLst>
          </p:cNvPr>
          <p:cNvSpPr txBox="1"/>
          <p:nvPr/>
        </p:nvSpPr>
        <p:spPr>
          <a:xfrm>
            <a:off x="2659056" y="4409431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A7DB1D-BBDA-2123-1A73-4A0F4EA931BB}"/>
              </a:ext>
            </a:extLst>
          </p:cNvPr>
          <p:cNvSpPr txBox="1"/>
          <p:nvPr/>
        </p:nvSpPr>
        <p:spPr>
          <a:xfrm>
            <a:off x="4435474" y="5314947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2587A8-A26C-723F-9E11-7E4773D74ED6}"/>
              </a:ext>
            </a:extLst>
          </p:cNvPr>
          <p:cNvSpPr txBox="1"/>
          <p:nvPr/>
        </p:nvSpPr>
        <p:spPr>
          <a:xfrm>
            <a:off x="2546346" y="2037090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A3CDD8-FAC9-007D-D12A-267F13F8B120}"/>
              </a:ext>
            </a:extLst>
          </p:cNvPr>
          <p:cNvSpPr txBox="1"/>
          <p:nvPr/>
        </p:nvSpPr>
        <p:spPr>
          <a:xfrm>
            <a:off x="2838048" y="5314276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878180-CC89-E90C-C54E-019AAE8C2397}"/>
              </a:ext>
            </a:extLst>
          </p:cNvPr>
          <p:cNvSpPr txBox="1"/>
          <p:nvPr/>
        </p:nvSpPr>
        <p:spPr>
          <a:xfrm>
            <a:off x="9067800" y="393700"/>
            <a:ext cx="2971800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/>
              <a:t>지역 선택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경기 장 목록</a:t>
            </a:r>
            <a:r>
              <a:rPr lang="en-US" altLang="ko-KR" sz="1100" dirty="0"/>
              <a:t>(</a:t>
            </a:r>
            <a:r>
              <a:rPr lang="ko-KR" altLang="en-US" sz="1100" dirty="0"/>
              <a:t>지역 선택하면 해당 지역 경기장 목록 </a:t>
            </a:r>
            <a:r>
              <a:rPr lang="ko-KR" altLang="en-US" sz="1100" dirty="0" err="1"/>
              <a:t>나오게하기</a:t>
            </a:r>
            <a:r>
              <a:rPr lang="en-US" altLang="ko-KR" sz="1100" dirty="0"/>
              <a:t>, </a:t>
            </a:r>
            <a:r>
              <a:rPr lang="ko-KR" altLang="en-US" sz="1100" dirty="0"/>
              <a:t>경기장 목록에서 타고 들어올 시 해당 경기장 자동 선택</a:t>
            </a:r>
            <a:r>
              <a:rPr lang="en-US" altLang="ko-KR" sz="1100" dirty="0"/>
              <a:t>, </a:t>
            </a:r>
            <a:r>
              <a:rPr lang="ko-KR" altLang="en-US" sz="1100" dirty="0"/>
              <a:t>스크롤</a:t>
            </a:r>
            <a:r>
              <a:rPr lang="en-US" altLang="ko-KR" sz="1100" dirty="0"/>
              <a:t>) 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경기장 </a:t>
            </a:r>
            <a:r>
              <a:rPr lang="ko-KR" altLang="en-US" sz="1100" dirty="0" err="1"/>
              <a:t>선택시</a:t>
            </a:r>
            <a:r>
              <a:rPr lang="ko-KR" altLang="en-US" sz="1100" dirty="0"/>
              <a:t> 선택 활성화되며 경기 일자 선택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시작시간 </a:t>
            </a:r>
            <a:r>
              <a:rPr lang="en-US" altLang="ko-KR" sz="1100" dirty="0"/>
              <a:t>Select </a:t>
            </a:r>
            <a:r>
              <a:rPr lang="ko-KR" altLang="en-US" sz="1100" dirty="0"/>
              <a:t>박스 선택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종료시간 </a:t>
            </a:r>
            <a:r>
              <a:rPr lang="en-US" altLang="ko-KR" sz="1100" dirty="0"/>
              <a:t>Select </a:t>
            </a:r>
            <a:r>
              <a:rPr lang="ko-KR" altLang="en-US" sz="1100" dirty="0"/>
              <a:t>박스 선택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경기장 선택 </a:t>
            </a:r>
            <a:r>
              <a:rPr lang="en-US" altLang="ko-KR" sz="1100" dirty="0"/>
              <a:t>Select </a:t>
            </a:r>
            <a:r>
              <a:rPr lang="ko-KR" altLang="en-US" sz="1100" dirty="0"/>
              <a:t>박스 선택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 err="1"/>
              <a:t>방만들기</a:t>
            </a:r>
            <a:r>
              <a:rPr lang="ko-KR" altLang="en-US" sz="1100" dirty="0"/>
              <a:t> 페이지로 이동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경기장 선택 하면 경기장 만들기페이지로 이동되고 경기장 정보가 나타남</a:t>
            </a:r>
            <a:endParaRPr lang="en-US" altLang="ko-KR" sz="11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303648E-0113-DB0B-3115-495282D35547}"/>
              </a:ext>
            </a:extLst>
          </p:cNvPr>
          <p:cNvSpPr/>
          <p:nvPr/>
        </p:nvSpPr>
        <p:spPr>
          <a:xfrm>
            <a:off x="4378323" y="2590797"/>
            <a:ext cx="1387477" cy="98934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충남 천안 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서북구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</a:t>
            </a:r>
            <a:r>
              <a:rPr lang="ko-KR" altLang="en-US" sz="800" dirty="0" err="1">
                <a:solidFill>
                  <a:sysClr val="windowText" lastClr="000000"/>
                </a:solidFill>
              </a:rPr>
              <a:t>번영로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465</a:t>
            </a:r>
          </a:p>
          <a:p>
            <a:pPr algn="ctr"/>
            <a:r>
              <a:rPr lang="ko-KR" altLang="en-US" sz="800" dirty="0" err="1">
                <a:solidFill>
                  <a:sysClr val="windowText" lastClr="000000"/>
                </a:solidFill>
              </a:rPr>
              <a:t>연라처</a:t>
            </a:r>
            <a:r>
              <a:rPr lang="ko-KR" altLang="en-US" sz="8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800" dirty="0">
                <a:solidFill>
                  <a:sysClr val="windowText" lastClr="000000"/>
                </a:solidFill>
              </a:rPr>
              <a:t>: 010-3417-6687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95B53D9-8DF5-F316-6330-B07BA9CFAD30}"/>
              </a:ext>
            </a:extLst>
          </p:cNvPr>
          <p:cNvSpPr txBox="1"/>
          <p:nvPr/>
        </p:nvSpPr>
        <p:spPr>
          <a:xfrm>
            <a:off x="127000" y="0"/>
            <a:ext cx="450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 만들기 경기장 예약하기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6BB7F81-FA2D-5C90-35D6-A346AE42AEBE}"/>
              </a:ext>
            </a:extLst>
          </p:cNvPr>
          <p:cNvSpPr/>
          <p:nvPr/>
        </p:nvSpPr>
        <p:spPr>
          <a:xfrm>
            <a:off x="3594100" y="2070100"/>
            <a:ext cx="18034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경기장 이름 입력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642FFD6-FB7C-F868-ED36-48070E711371}"/>
              </a:ext>
            </a:extLst>
          </p:cNvPr>
          <p:cNvSpPr/>
          <p:nvPr/>
        </p:nvSpPr>
        <p:spPr>
          <a:xfrm>
            <a:off x="5413375" y="2070100"/>
            <a:ext cx="352426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ysClr val="windowText" lastClr="000000"/>
                </a:solidFill>
              </a:rPr>
              <a:t>검색</a:t>
            </a:r>
            <a:endParaRPr lang="en-US" altLang="ko-KR" sz="600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CFC9F04-5926-2115-07B2-AC6041A6E38C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0EFBD2-230A-5192-EC48-ECF6250D611F}"/>
              </a:ext>
            </a:extLst>
          </p:cNvPr>
          <p:cNvSpPr/>
          <p:nvPr/>
        </p:nvSpPr>
        <p:spPr>
          <a:xfrm>
            <a:off x="2889247" y="3771900"/>
            <a:ext cx="1489074" cy="2616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예약일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CAC1A9A-1C95-D0A6-D501-1B3E702C8B55}"/>
              </a:ext>
            </a:extLst>
          </p:cNvPr>
          <p:cNvSpPr/>
          <p:nvPr/>
        </p:nvSpPr>
        <p:spPr>
          <a:xfrm>
            <a:off x="2889247" y="4137655"/>
            <a:ext cx="1489074" cy="2616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시작 시간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365F2D-B7B1-2FF7-2832-CBD083A03C63}"/>
              </a:ext>
            </a:extLst>
          </p:cNvPr>
          <p:cNvSpPr/>
          <p:nvPr/>
        </p:nvSpPr>
        <p:spPr>
          <a:xfrm>
            <a:off x="2889247" y="4505980"/>
            <a:ext cx="1489074" cy="2616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종료 시간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B6175F7-A6AF-46CA-D515-49BBC524AF64}"/>
              </a:ext>
            </a:extLst>
          </p:cNvPr>
          <p:cNvSpPr/>
          <p:nvPr/>
        </p:nvSpPr>
        <p:spPr>
          <a:xfrm>
            <a:off x="2889247" y="4874305"/>
            <a:ext cx="1489074" cy="2616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경기장 선택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ADF4C9E-3EC6-53D2-82A0-97DE200DBD84}"/>
              </a:ext>
            </a:extLst>
          </p:cNvPr>
          <p:cNvSpPr/>
          <p:nvPr/>
        </p:nvSpPr>
        <p:spPr>
          <a:xfrm>
            <a:off x="4480718" y="3771900"/>
            <a:ext cx="1285082" cy="261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2024-00-00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61DC743-9056-4E88-1367-1028E397361B}"/>
              </a:ext>
            </a:extLst>
          </p:cNvPr>
          <p:cNvSpPr/>
          <p:nvPr/>
        </p:nvSpPr>
        <p:spPr>
          <a:xfrm>
            <a:off x="4480718" y="4137655"/>
            <a:ext cx="1285082" cy="261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00:00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9006F58-9FE1-DEB7-FC0C-5EBAAC45FA7A}"/>
              </a:ext>
            </a:extLst>
          </p:cNvPr>
          <p:cNvSpPr/>
          <p:nvPr/>
        </p:nvSpPr>
        <p:spPr>
          <a:xfrm>
            <a:off x="4480718" y="4505980"/>
            <a:ext cx="1285082" cy="261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종료 시간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FD102F9-FE88-AEA9-F310-B303D929D17D}"/>
              </a:ext>
            </a:extLst>
          </p:cNvPr>
          <p:cNvSpPr/>
          <p:nvPr/>
        </p:nvSpPr>
        <p:spPr>
          <a:xfrm>
            <a:off x="4480718" y="4874305"/>
            <a:ext cx="1285082" cy="2616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경기장 선택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35B08D-0761-225E-7991-E6A413C9D2E4}"/>
              </a:ext>
            </a:extLst>
          </p:cNvPr>
          <p:cNvSpPr txBox="1"/>
          <p:nvPr/>
        </p:nvSpPr>
        <p:spPr>
          <a:xfrm>
            <a:off x="2651917" y="4813301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083A59-24F8-0309-AE24-A01B7B64CB6C}"/>
              </a:ext>
            </a:extLst>
          </p:cNvPr>
          <p:cNvSpPr/>
          <p:nvPr/>
        </p:nvSpPr>
        <p:spPr>
          <a:xfrm>
            <a:off x="2185260" y="1649058"/>
            <a:ext cx="4224271" cy="26669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2885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206B12F7-0333-4398-ABF2-606E4484326D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32C412F-E188-654E-E993-6DCA0C8C38D8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383315-3D89-7C8A-2573-CAD03E778161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F67013B-3CA8-B488-5ED8-61C1D36AA514}"/>
              </a:ext>
            </a:extLst>
          </p:cNvPr>
          <p:cNvSpPr/>
          <p:nvPr/>
        </p:nvSpPr>
        <p:spPr>
          <a:xfrm>
            <a:off x="-17462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허진우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-12342" y="6514921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1C16C3-0FDB-DE71-8053-81CFF7AED3E7}"/>
              </a:ext>
            </a:extLst>
          </p:cNvPr>
          <p:cNvSpPr/>
          <p:nvPr/>
        </p:nvSpPr>
        <p:spPr>
          <a:xfrm>
            <a:off x="2971800" y="2424713"/>
            <a:ext cx="4310509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		                     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방생성일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2024-5-29</a:t>
            </a: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제목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랭겜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.    	   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고딩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매너겜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즐겜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경기장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천안축구 센터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1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경기장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 일시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2024-7-23 08 : 00 ~ 09 : 00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1EED60-8BE6-EBB6-8C4A-F6746F264C89}"/>
              </a:ext>
            </a:extLst>
          </p:cNvPr>
          <p:cNvSpPr/>
          <p:nvPr/>
        </p:nvSpPr>
        <p:spPr>
          <a:xfrm>
            <a:off x="7282308" y="2422350"/>
            <a:ext cx="1027115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경기정보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853C375-3A3D-1603-BCB5-832D42F6CE91}"/>
              </a:ext>
            </a:extLst>
          </p:cNvPr>
          <p:cNvSpPr/>
          <p:nvPr/>
        </p:nvSpPr>
        <p:spPr>
          <a:xfrm>
            <a:off x="2903140" y="1539535"/>
            <a:ext cx="4545418" cy="4807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 검색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(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방제목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,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해시태그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F976BF-8E7D-0DAE-1665-9231410A4B02}"/>
              </a:ext>
            </a:extLst>
          </p:cNvPr>
          <p:cNvSpPr/>
          <p:nvPr/>
        </p:nvSpPr>
        <p:spPr>
          <a:xfrm>
            <a:off x="2191056" y="1532996"/>
            <a:ext cx="712084" cy="48724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전체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D5B55-F043-8633-8B2B-2868E78775EF}"/>
              </a:ext>
            </a:extLst>
          </p:cNvPr>
          <p:cNvSpPr txBox="1"/>
          <p:nvPr/>
        </p:nvSpPr>
        <p:spPr>
          <a:xfrm>
            <a:off x="165100" y="0"/>
            <a:ext cx="425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 목록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DFA3E4-30E9-ADC2-D1DE-80837A564FBA}"/>
              </a:ext>
            </a:extLst>
          </p:cNvPr>
          <p:cNvSpPr/>
          <p:nvPr/>
        </p:nvSpPr>
        <p:spPr>
          <a:xfrm>
            <a:off x="7448558" y="1538811"/>
            <a:ext cx="537358" cy="4807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검색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FA3EF9-E339-A46B-E94E-CA67FAA8D630}"/>
              </a:ext>
            </a:extLst>
          </p:cNvPr>
          <p:cNvSpPr txBox="1"/>
          <p:nvPr/>
        </p:nvSpPr>
        <p:spPr>
          <a:xfrm>
            <a:off x="1096472" y="1477638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EDCF23-BB97-3433-3CF0-B39D6BD92AC6}"/>
              </a:ext>
            </a:extLst>
          </p:cNvPr>
          <p:cNvSpPr txBox="1"/>
          <p:nvPr/>
        </p:nvSpPr>
        <p:spPr>
          <a:xfrm>
            <a:off x="9080499" y="393700"/>
            <a:ext cx="308610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/>
              <a:t>지역 </a:t>
            </a:r>
            <a:r>
              <a:rPr lang="en-US" altLang="ko-KR" sz="1100" dirty="0"/>
              <a:t>select</a:t>
            </a:r>
            <a:r>
              <a:rPr lang="ko-KR" altLang="en-US" sz="1100" dirty="0"/>
              <a:t>로 선택 가능</a:t>
            </a:r>
            <a:r>
              <a:rPr lang="en-US" altLang="ko-KR" sz="1100" dirty="0"/>
              <a:t>,</a:t>
            </a:r>
            <a:r>
              <a:rPr lang="ko-KR" altLang="en-US" sz="1100" dirty="0"/>
              <a:t> </a:t>
            </a:r>
            <a:r>
              <a:rPr lang="en-US" altLang="ko-KR" sz="1100" dirty="0"/>
              <a:t>text</a:t>
            </a:r>
            <a:r>
              <a:rPr lang="ko-KR" altLang="en-US" sz="1100" dirty="0"/>
              <a:t>로 경기제목 또는 해시 태그 검색 가능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 err="1"/>
              <a:t>팀로고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클릭시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팀정보</a:t>
            </a:r>
            <a:r>
              <a:rPr lang="ko-KR" altLang="en-US" sz="1100" dirty="0"/>
              <a:t> 나오는 </a:t>
            </a:r>
            <a:r>
              <a:rPr lang="ko-KR" altLang="en-US" sz="1100" dirty="0" err="1"/>
              <a:t>모달창</a:t>
            </a:r>
            <a:r>
              <a:rPr lang="ko-KR" altLang="en-US" sz="1100" dirty="0"/>
              <a:t> 나옴</a:t>
            </a:r>
            <a:r>
              <a:rPr lang="en-US" altLang="ko-KR" sz="1100" dirty="0"/>
              <a:t> </a:t>
            </a:r>
            <a:r>
              <a:rPr lang="ko-KR" altLang="en-US" sz="1100" dirty="0"/>
              <a:t>경기 정보 간단 표시</a:t>
            </a:r>
            <a:r>
              <a:rPr lang="en-US" altLang="ko-KR" sz="1100" dirty="0"/>
              <a:t>, </a:t>
            </a:r>
            <a:r>
              <a:rPr lang="ko-KR" altLang="en-US" sz="1100" dirty="0"/>
              <a:t>경기 정보 </a:t>
            </a:r>
            <a:r>
              <a:rPr lang="ko-KR" altLang="en-US" sz="1100" dirty="0" err="1"/>
              <a:t>클릭시</a:t>
            </a:r>
            <a:r>
              <a:rPr lang="ko-KR" altLang="en-US" sz="1100" dirty="0"/>
              <a:t> 경기정보 페이지로 이동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경기 목록 사이드 바 항목 </a:t>
            </a:r>
            <a:r>
              <a:rPr lang="ko-KR" altLang="en-US" sz="1100" dirty="0" err="1"/>
              <a:t>클릭시</a:t>
            </a:r>
            <a:r>
              <a:rPr lang="ko-KR" altLang="en-US" sz="1100" dirty="0"/>
              <a:t> 해당 페이지로 이동</a:t>
            </a:r>
            <a:endParaRPr lang="en-US" altLang="ko-KR" sz="11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EF8C85F-F231-9DE3-EA53-8F6EF5D3146C}"/>
              </a:ext>
            </a:extLst>
          </p:cNvPr>
          <p:cNvSpPr/>
          <p:nvPr/>
        </p:nvSpPr>
        <p:spPr>
          <a:xfrm>
            <a:off x="-12880" y="1357689"/>
            <a:ext cx="1462885" cy="51572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000" dirty="0">
                <a:solidFill>
                  <a:srgbClr val="FF0000"/>
                </a:solidFill>
              </a:rPr>
              <a:t>전체 경기 목록</a:t>
            </a:r>
            <a:endParaRPr lang="en-US" altLang="ko-KR" sz="1000" dirty="0">
              <a:solidFill>
                <a:srgbClr val="FF0000"/>
              </a:solidFill>
            </a:endParaRPr>
          </a:p>
          <a:p>
            <a:pPr algn="r"/>
            <a:r>
              <a:rPr lang="ko-KR" altLang="en-US" sz="1000" dirty="0">
                <a:solidFill>
                  <a:sysClr val="windowText" lastClr="000000"/>
                </a:solidFill>
              </a:rPr>
              <a:t>내가 참여한 경기 목록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r"/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381A0F-8D7B-DCEE-34BE-390D9AD71976}"/>
              </a:ext>
            </a:extLst>
          </p:cNvPr>
          <p:cNvSpPr txBox="1"/>
          <p:nvPr/>
        </p:nvSpPr>
        <p:spPr>
          <a:xfrm>
            <a:off x="25400" y="1321406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072FF6A-3C0F-B23E-2D11-A0F1AA6F762A}"/>
              </a:ext>
            </a:extLst>
          </p:cNvPr>
          <p:cNvSpPr/>
          <p:nvPr/>
        </p:nvSpPr>
        <p:spPr>
          <a:xfrm>
            <a:off x="1944685" y="2422350"/>
            <a:ext cx="1027115" cy="7942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팀로고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문주군단</a:t>
            </a:r>
            <a:endParaRPr lang="en-US" altLang="ko-KR" sz="800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02E3A-A81F-20FC-EEBB-F1C1F0414E21}"/>
              </a:ext>
            </a:extLst>
          </p:cNvPr>
          <p:cNvSpPr txBox="1"/>
          <p:nvPr/>
        </p:nvSpPr>
        <p:spPr>
          <a:xfrm>
            <a:off x="1935953" y="1515010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905DBE-5D21-A4FA-DE70-34BE5782070A}"/>
              </a:ext>
            </a:extLst>
          </p:cNvPr>
          <p:cNvSpPr txBox="1"/>
          <p:nvPr/>
        </p:nvSpPr>
        <p:spPr>
          <a:xfrm>
            <a:off x="1706571" y="2395709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0156574-D096-827D-5F7C-C34E3B70F90C}"/>
              </a:ext>
            </a:extLst>
          </p:cNvPr>
          <p:cNvSpPr/>
          <p:nvPr/>
        </p:nvSpPr>
        <p:spPr>
          <a:xfrm>
            <a:off x="2971800" y="3317081"/>
            <a:ext cx="4310509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		                     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방생성일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2024-5-29</a:t>
            </a: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제목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랭겜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.    	   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고딩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매너겜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즐겜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경기장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천안축구 센터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1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경기장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 일시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2024-7-23 08 : 00 ~ 09 : 00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1031C9-2091-D31C-D09E-7C2DF53FC114}"/>
              </a:ext>
            </a:extLst>
          </p:cNvPr>
          <p:cNvSpPr/>
          <p:nvPr/>
        </p:nvSpPr>
        <p:spPr>
          <a:xfrm>
            <a:off x="7282308" y="3314718"/>
            <a:ext cx="1027115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경기정보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9CA93F3-4DD7-8CA6-7B9A-65E5FC382D0C}"/>
              </a:ext>
            </a:extLst>
          </p:cNvPr>
          <p:cNvSpPr/>
          <p:nvPr/>
        </p:nvSpPr>
        <p:spPr>
          <a:xfrm>
            <a:off x="1944685" y="3314718"/>
            <a:ext cx="1027115" cy="7942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팀로고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문주군단</a:t>
            </a:r>
            <a:endParaRPr lang="en-US" altLang="ko-KR" sz="800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291FF42-C5BE-CF31-E08B-FE3B3F1FFA71}"/>
              </a:ext>
            </a:extLst>
          </p:cNvPr>
          <p:cNvSpPr/>
          <p:nvPr/>
        </p:nvSpPr>
        <p:spPr>
          <a:xfrm>
            <a:off x="2971800" y="4195417"/>
            <a:ext cx="4310509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		                     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방생성일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2024-5-29</a:t>
            </a: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제목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랭겜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.    	   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고딩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매너겜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즐겜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경기장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천안축구 센터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1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경기장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 일시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2024-7-23 08 : 00 ~ 09 : 00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60CB2B8-BE17-EE01-CA6F-2D13270E4E1A}"/>
              </a:ext>
            </a:extLst>
          </p:cNvPr>
          <p:cNvSpPr/>
          <p:nvPr/>
        </p:nvSpPr>
        <p:spPr>
          <a:xfrm>
            <a:off x="7282308" y="4193054"/>
            <a:ext cx="1027115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경기정보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33EAC9A-4280-55A2-6E76-01F159CEE149}"/>
              </a:ext>
            </a:extLst>
          </p:cNvPr>
          <p:cNvSpPr/>
          <p:nvPr/>
        </p:nvSpPr>
        <p:spPr>
          <a:xfrm>
            <a:off x="1944685" y="4193054"/>
            <a:ext cx="1027115" cy="7942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팀로고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문주군단</a:t>
            </a:r>
            <a:endParaRPr lang="en-US" altLang="ko-KR" sz="800" dirty="0">
              <a:solidFill>
                <a:sysClr val="windowText" lastClr="000000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681B2EA-89D6-2E5C-1133-761F638E23AB}"/>
              </a:ext>
            </a:extLst>
          </p:cNvPr>
          <p:cNvSpPr/>
          <p:nvPr/>
        </p:nvSpPr>
        <p:spPr>
          <a:xfrm>
            <a:off x="2971800" y="5071390"/>
            <a:ext cx="4310509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ysClr val="windowText" lastClr="000000"/>
                </a:solidFill>
              </a:rPr>
              <a:t>		                     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방생성일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2024-5-29</a:t>
            </a: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제목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 지역 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랭겜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구합니다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.    	   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고딩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 err="1">
                <a:solidFill>
                  <a:sysClr val="windowText" lastClr="000000"/>
                </a:solidFill>
              </a:rPr>
              <a:t>매너겜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#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즐겜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경기장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천안축구 센터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1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경기장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r>
              <a:rPr lang="ko-KR" altLang="en-US" sz="1000" dirty="0">
                <a:solidFill>
                  <a:sysClr val="windowText" lastClr="000000"/>
                </a:solidFill>
              </a:rPr>
              <a:t>경기 일시 </a:t>
            </a:r>
            <a:r>
              <a:rPr lang="en-US" altLang="ko-KR" sz="1000" dirty="0">
                <a:solidFill>
                  <a:sysClr val="windowText" lastClr="000000"/>
                </a:solidFill>
              </a:rPr>
              <a:t>: 2024-7-23 08 : 00 ~ 09 : 00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7BF1BD3-57A6-BEFE-6100-1ED8F174FFA0}"/>
              </a:ext>
            </a:extLst>
          </p:cNvPr>
          <p:cNvSpPr/>
          <p:nvPr/>
        </p:nvSpPr>
        <p:spPr>
          <a:xfrm>
            <a:off x="7282308" y="5069027"/>
            <a:ext cx="1027115" cy="78361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경기정보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3915DCF-3870-8D18-D2E9-D253F723AF7C}"/>
              </a:ext>
            </a:extLst>
          </p:cNvPr>
          <p:cNvSpPr/>
          <p:nvPr/>
        </p:nvSpPr>
        <p:spPr>
          <a:xfrm>
            <a:off x="1944685" y="5069027"/>
            <a:ext cx="1027115" cy="79428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팀로고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endParaRPr lang="en-US" altLang="ko-KR" sz="8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800" dirty="0">
                <a:solidFill>
                  <a:sysClr val="windowText" lastClr="000000"/>
                </a:solidFill>
              </a:rPr>
              <a:t>문주군단</a:t>
            </a:r>
            <a:endParaRPr lang="en-US" altLang="ko-KR" sz="800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098D383-FC94-CC0D-4DE1-C3B986C24928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557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BF38D9E-C18B-6015-286D-6050B7987F08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1C0E6ED-150C-73E6-1A3F-7F3546270DF5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25745E-5E20-4A1B-4EE9-BBCA17685067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6BF40BB-D345-867B-26C5-FC21D470E23A}"/>
              </a:ext>
            </a:extLst>
          </p:cNvPr>
          <p:cNvSpPr/>
          <p:nvPr/>
        </p:nvSpPr>
        <p:spPr>
          <a:xfrm>
            <a:off x="-17462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허진우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-12342" y="6502042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853C375-3A3D-1603-BCB5-832D42F6CE91}"/>
              </a:ext>
            </a:extLst>
          </p:cNvPr>
          <p:cNvSpPr/>
          <p:nvPr/>
        </p:nvSpPr>
        <p:spPr>
          <a:xfrm>
            <a:off x="2348554" y="1908710"/>
            <a:ext cx="4450160" cy="29512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ysClr val="windowText" lastClr="000000"/>
                </a:solidFill>
              </a:rPr>
              <a:t>경기장명</a:t>
            </a:r>
            <a:r>
              <a:rPr lang="ko-KR" altLang="en-US" sz="1000" dirty="0">
                <a:solidFill>
                  <a:sysClr val="windowText" lastClr="000000"/>
                </a:solidFill>
              </a:rPr>
              <a:t> 검색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F976BF-8E7D-0DAE-1665-9231410A4B02}"/>
              </a:ext>
            </a:extLst>
          </p:cNvPr>
          <p:cNvSpPr/>
          <p:nvPr/>
        </p:nvSpPr>
        <p:spPr>
          <a:xfrm>
            <a:off x="1636470" y="1902171"/>
            <a:ext cx="537358" cy="29512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전체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D5B55-F043-8633-8B2B-2868E78775EF}"/>
              </a:ext>
            </a:extLst>
          </p:cNvPr>
          <p:cNvSpPr txBox="1"/>
          <p:nvPr/>
        </p:nvSpPr>
        <p:spPr>
          <a:xfrm>
            <a:off x="165100" y="0"/>
            <a:ext cx="2183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경기장 목록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DDFA3E4-30E9-ADC2-D1DE-80837A564FBA}"/>
              </a:ext>
            </a:extLst>
          </p:cNvPr>
          <p:cNvSpPr/>
          <p:nvPr/>
        </p:nvSpPr>
        <p:spPr>
          <a:xfrm>
            <a:off x="6893972" y="1907986"/>
            <a:ext cx="537358" cy="29512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검색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EDCF23-BB97-3433-3CF0-B39D6BD92AC6}"/>
              </a:ext>
            </a:extLst>
          </p:cNvPr>
          <p:cNvSpPr txBox="1"/>
          <p:nvPr/>
        </p:nvSpPr>
        <p:spPr>
          <a:xfrm>
            <a:off x="9080499" y="393700"/>
            <a:ext cx="30861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/>
              <a:t>지역 </a:t>
            </a:r>
            <a:r>
              <a:rPr lang="en-US" altLang="ko-KR" sz="1100" dirty="0"/>
              <a:t>select</a:t>
            </a:r>
            <a:r>
              <a:rPr lang="ko-KR" altLang="en-US" sz="1100" dirty="0"/>
              <a:t>로 선택 가능</a:t>
            </a:r>
            <a:r>
              <a:rPr lang="en-US" altLang="ko-KR" sz="1100" dirty="0"/>
              <a:t>,</a:t>
            </a:r>
            <a:r>
              <a:rPr lang="ko-KR" altLang="en-US" sz="1100" dirty="0"/>
              <a:t> </a:t>
            </a:r>
            <a:r>
              <a:rPr lang="en-US" altLang="ko-KR" sz="1100" dirty="0"/>
              <a:t>text</a:t>
            </a:r>
            <a:r>
              <a:rPr lang="ko-KR" altLang="en-US" sz="1100" dirty="0"/>
              <a:t>로 경기장명 또는 해시 태그 검색 가능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간단한 경기장 정보 표시</a:t>
            </a:r>
            <a:endParaRPr lang="en-US" altLang="ko-KR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02E3A-A81F-20FC-EEBB-F1C1F0414E21}"/>
              </a:ext>
            </a:extLst>
          </p:cNvPr>
          <p:cNvSpPr txBox="1"/>
          <p:nvPr/>
        </p:nvSpPr>
        <p:spPr>
          <a:xfrm>
            <a:off x="1377657" y="1700535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905DBE-5D21-A4FA-DE70-34BE5782070A}"/>
              </a:ext>
            </a:extLst>
          </p:cNvPr>
          <p:cNvSpPr txBox="1"/>
          <p:nvPr/>
        </p:nvSpPr>
        <p:spPr>
          <a:xfrm>
            <a:off x="327487" y="2461270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0BEE195-86C1-ECC5-8C26-2421AB0C1E93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308AFAE3-457B-B34F-8842-D6597BE55CD6}"/>
              </a:ext>
            </a:extLst>
          </p:cNvPr>
          <p:cNvGraphicFramePr>
            <a:graphicFrameLocks noGrp="1"/>
          </p:cNvGraphicFramePr>
          <p:nvPr/>
        </p:nvGraphicFramePr>
        <p:xfrm>
          <a:off x="520700" y="2618740"/>
          <a:ext cx="8128000" cy="3358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200">
                  <a:extLst>
                    <a:ext uri="{9D8B030D-6E8A-4147-A177-3AD203B41FA5}">
                      <a16:colId xmlns:a16="http://schemas.microsoft.com/office/drawing/2014/main" val="1964891668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1929495219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240349672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035372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83350822"/>
                    </a:ext>
                  </a:extLst>
                </a:gridCol>
              </a:tblGrid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축구장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관리주체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88564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강릉종합축구장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강릉시 강변로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510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월정사축구재단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4754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명륜종합축구장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원주시 예술관길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성불축구회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638134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밥상공동체종합축구장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원주시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일산로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81-2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밥상공동체축구재단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41191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삼척시종합축구장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삼척기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원당로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72-6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원주가톨릭사회축구회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846482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속초종합축구장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속초시 먹거리길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19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대한불교조계종신흥사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축구재단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704145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영월군종합축구장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영월군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영월읍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단종로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원주가톨릭사회축구회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515839"/>
                  </a:ext>
                </a:extLst>
              </a:tr>
              <a:tr h="4187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원주가톨릭종합축구장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강원도 원주시 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봉산로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103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원주가톨릭사회축구회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545417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B7D03DA0-2FC1-E249-4C9D-A5658E96ED6A}"/>
              </a:ext>
            </a:extLst>
          </p:cNvPr>
          <p:cNvSpPr txBox="1"/>
          <p:nvPr/>
        </p:nvSpPr>
        <p:spPr>
          <a:xfrm>
            <a:off x="3697277" y="6126474"/>
            <a:ext cx="1774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이전 </a:t>
            </a:r>
            <a:r>
              <a:rPr lang="en-US" altLang="ko-KR" sz="1400" dirty="0"/>
              <a:t>1 2 3 4 5 </a:t>
            </a:r>
            <a:r>
              <a:rPr lang="ko-KR" altLang="en-US" sz="1400" dirty="0"/>
              <a:t>다음</a:t>
            </a:r>
          </a:p>
        </p:txBody>
      </p:sp>
    </p:spTree>
    <p:extLst>
      <p:ext uri="{BB962C8B-B14F-4D97-AF65-F5344CB8AC3E}">
        <p14:creationId xmlns:p14="http://schemas.microsoft.com/office/powerpoint/2010/main" val="1162891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35FDFB88-DF20-273A-4DD7-A21C39ABE0FA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B1FBAE-CE3E-C8DF-40CC-19757550C708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628285-7CC4-0678-C348-445CAFA0FF0C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F9AB8C6-6C5A-2B1F-FB31-F3810D0A9F0F}"/>
              </a:ext>
            </a:extLst>
          </p:cNvPr>
          <p:cNvSpPr/>
          <p:nvPr/>
        </p:nvSpPr>
        <p:spPr>
          <a:xfrm>
            <a:off x="0" y="1346200"/>
            <a:ext cx="9067800" cy="51562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66E863-7D93-E63B-994E-C6538FB463A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공지사항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97DE3-48E3-C626-0741-D21C12270F57}"/>
              </a:ext>
            </a:extLst>
          </p:cNvPr>
          <p:cNvSpPr txBox="1"/>
          <p:nvPr/>
        </p:nvSpPr>
        <p:spPr>
          <a:xfrm>
            <a:off x="114300" y="0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 평가하기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허진욱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E8221-E127-33BF-FD1C-966F2B76F188}"/>
              </a:ext>
            </a:extLst>
          </p:cNvPr>
          <p:cNvSpPr txBox="1"/>
          <p:nvPr/>
        </p:nvSpPr>
        <p:spPr>
          <a:xfrm>
            <a:off x="9156700" y="393700"/>
            <a:ext cx="2933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200" dirty="0"/>
              <a:t>경기 완료 표시</a:t>
            </a: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경기 생성팀이 왼쪽 </a:t>
            </a:r>
            <a:r>
              <a:rPr lang="en-US" altLang="ko-KR" sz="1200" dirty="0"/>
              <a:t>/ </a:t>
            </a:r>
            <a:r>
              <a:rPr lang="ko-KR" altLang="en-US" sz="1200" dirty="0" err="1"/>
              <a:t>승리팀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클릭시</a:t>
            </a:r>
            <a:r>
              <a:rPr lang="ko-KR" altLang="en-US" sz="1200" dirty="0"/>
              <a:t> 승패 표시</a:t>
            </a:r>
            <a:r>
              <a:rPr lang="en-US" altLang="ko-KR" sz="1200" dirty="0"/>
              <a:t>, </a:t>
            </a:r>
            <a:r>
              <a:rPr lang="ko-KR" altLang="en-US" sz="1200" dirty="0"/>
              <a:t>한번 더 </a:t>
            </a:r>
            <a:r>
              <a:rPr lang="ko-KR" altLang="en-US" sz="1200" dirty="0" err="1"/>
              <a:t>클릭시</a:t>
            </a:r>
            <a:r>
              <a:rPr lang="ko-KR" altLang="en-US" sz="1200" dirty="0"/>
              <a:t> 표시 사라짐</a:t>
            </a: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골수 입력</a:t>
            </a: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결과 정보 제출 시 </a:t>
            </a:r>
            <a:r>
              <a:rPr lang="en-US" altLang="ko-KR" sz="1200" dirty="0"/>
              <a:t>DB</a:t>
            </a:r>
            <a:r>
              <a:rPr lang="ko-KR" altLang="en-US" sz="1200" dirty="0"/>
              <a:t>에 경기 정보 올라가고 심판 경기 참여 내역 목록으로 이동</a:t>
            </a:r>
            <a:endParaRPr lang="en-US" altLang="ko-KR" sz="1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9701B38-26C3-EC90-5B98-88EA552DD420}"/>
              </a:ext>
            </a:extLst>
          </p:cNvPr>
          <p:cNvSpPr/>
          <p:nvPr/>
        </p:nvSpPr>
        <p:spPr>
          <a:xfrm>
            <a:off x="1660937" y="3301671"/>
            <a:ext cx="2477354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승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문주 군단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F9A967C-C8C4-BB3B-EDB9-F9177C863EA5}"/>
              </a:ext>
            </a:extLst>
          </p:cNvPr>
          <p:cNvSpPr/>
          <p:nvPr/>
        </p:nvSpPr>
        <p:spPr>
          <a:xfrm>
            <a:off x="4593585" y="3301671"/>
            <a:ext cx="2477354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패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000" dirty="0" err="1">
                <a:solidFill>
                  <a:sysClr val="windowText" lastClr="000000"/>
                </a:solidFill>
              </a:rPr>
              <a:t>개발냥발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32010F3-9E04-753C-CD98-574C5CF4D9DB}"/>
              </a:ext>
            </a:extLst>
          </p:cNvPr>
          <p:cNvSpPr/>
          <p:nvPr/>
        </p:nvSpPr>
        <p:spPr>
          <a:xfrm>
            <a:off x="1697985" y="2265183"/>
            <a:ext cx="5372954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ysClr val="windowText" lastClr="000000"/>
                </a:solidFill>
              </a:rPr>
              <a:t>경기 완료</a:t>
            </a:r>
            <a:endParaRPr lang="en-US" altLang="ko-KR" sz="2000" dirty="0">
              <a:solidFill>
                <a:sysClr val="windowText" lastClr="000000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975FF1-ED39-3354-25B4-82935DF3763E}"/>
              </a:ext>
            </a:extLst>
          </p:cNvPr>
          <p:cNvSpPr/>
          <p:nvPr/>
        </p:nvSpPr>
        <p:spPr>
          <a:xfrm>
            <a:off x="1642315" y="4016094"/>
            <a:ext cx="2495976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77F1D5-8B0B-3D7C-2EA8-1641F32A3739}"/>
              </a:ext>
            </a:extLst>
          </p:cNvPr>
          <p:cNvSpPr txBox="1"/>
          <p:nvPr/>
        </p:nvSpPr>
        <p:spPr>
          <a:xfrm>
            <a:off x="1392328" y="2250820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E7D045-AF76-1E9D-9940-9C6CC34E6FFC}"/>
              </a:ext>
            </a:extLst>
          </p:cNvPr>
          <p:cNvSpPr txBox="1"/>
          <p:nvPr/>
        </p:nvSpPr>
        <p:spPr>
          <a:xfrm>
            <a:off x="1421742" y="3210554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9481F3-25BD-174E-F4AB-53FD515F5DF8}"/>
              </a:ext>
            </a:extLst>
          </p:cNvPr>
          <p:cNvSpPr txBox="1"/>
          <p:nvPr/>
        </p:nvSpPr>
        <p:spPr>
          <a:xfrm>
            <a:off x="2901949" y="5002370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8C7125A-DF7A-EEF6-7703-40449B23456D}"/>
              </a:ext>
            </a:extLst>
          </p:cNvPr>
          <p:cNvSpPr/>
          <p:nvPr/>
        </p:nvSpPr>
        <p:spPr>
          <a:xfrm>
            <a:off x="4572000" y="4019391"/>
            <a:ext cx="2495976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CEA25A-64D7-84E7-F0FF-BE2BADE95299}"/>
              </a:ext>
            </a:extLst>
          </p:cNvPr>
          <p:cNvSpPr txBox="1"/>
          <p:nvPr/>
        </p:nvSpPr>
        <p:spPr>
          <a:xfrm>
            <a:off x="4257462" y="4006892"/>
            <a:ext cx="254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:</a:t>
            </a:r>
            <a:endParaRPr lang="ko-KR" altLang="en-US" sz="25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4B79EC-234F-A3FC-CA01-9F2ED0D0507D}"/>
              </a:ext>
            </a:extLst>
          </p:cNvPr>
          <p:cNvSpPr txBox="1"/>
          <p:nvPr/>
        </p:nvSpPr>
        <p:spPr>
          <a:xfrm>
            <a:off x="1392327" y="4016094"/>
            <a:ext cx="342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5A3E7D0-5334-62A9-BAB8-EFE0E4E5B61A}"/>
              </a:ext>
            </a:extLst>
          </p:cNvPr>
          <p:cNvSpPr/>
          <p:nvPr/>
        </p:nvSpPr>
        <p:spPr>
          <a:xfrm>
            <a:off x="3145785" y="5055879"/>
            <a:ext cx="2477354" cy="47640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결과 정보 제출</a:t>
            </a:r>
            <a:endParaRPr lang="en-US" altLang="ko-KR" sz="1000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50DA5E3-4909-1D92-FA61-2DDD64F312DC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0033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3F9F9F36-34E1-9F02-34F1-9804B6ED8F9E}"/>
              </a:ext>
            </a:extLst>
          </p:cNvPr>
          <p:cNvSpPr/>
          <p:nvPr/>
        </p:nvSpPr>
        <p:spPr>
          <a:xfrm>
            <a:off x="0" y="397418"/>
            <a:ext cx="9067800" cy="61049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E5C62F-C94C-437A-A0CE-DF9FC6D003A5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F39268A-814E-9EC4-8A7C-0389057EB7E8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EA3FD1-EAEA-8266-E0F8-3FE03BF3FBD9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A4B5B2-8BCE-1E7C-3F1B-138C1B849983}"/>
              </a:ext>
            </a:extLst>
          </p:cNvPr>
          <p:cNvSpPr/>
          <p:nvPr/>
        </p:nvSpPr>
        <p:spPr>
          <a:xfrm>
            <a:off x="0" y="393700"/>
            <a:ext cx="90678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0A0B461-73F3-6C5A-E18D-6C4A7D96A28D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F8D482-B7A9-D864-287A-3DEFB13257C5}"/>
              </a:ext>
            </a:extLst>
          </p:cNvPr>
          <p:cNvSpPr txBox="1"/>
          <p:nvPr/>
        </p:nvSpPr>
        <p:spPr>
          <a:xfrm>
            <a:off x="101600" y="25400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마이페이지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0258F8C-B77B-0BC6-D5DC-4A2919E78332}"/>
              </a:ext>
            </a:extLst>
          </p:cNvPr>
          <p:cNvSpPr/>
          <p:nvPr/>
        </p:nvSpPr>
        <p:spPr>
          <a:xfrm rot="5400000">
            <a:off x="-2057400" y="2451100"/>
            <a:ext cx="6108700" cy="19939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4E36F8-30F0-153A-DCFA-76A51C3461B3}"/>
              </a:ext>
            </a:extLst>
          </p:cNvPr>
          <p:cNvSpPr/>
          <p:nvPr/>
        </p:nvSpPr>
        <p:spPr>
          <a:xfrm>
            <a:off x="38100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A0F865-BC27-FD40-39AB-0726A3092931}"/>
              </a:ext>
            </a:extLst>
          </p:cNvPr>
          <p:cNvSpPr txBox="1"/>
          <p:nvPr/>
        </p:nvSpPr>
        <p:spPr>
          <a:xfrm>
            <a:off x="150196" y="1901822"/>
            <a:ext cx="1705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마이페이지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경기</a:t>
            </a:r>
            <a:r>
              <a:rPr lang="en-US" altLang="ko-KR" dirty="0"/>
              <a:t> </a:t>
            </a:r>
            <a:r>
              <a:rPr lang="ko-KR" altLang="en-US" dirty="0"/>
              <a:t>결과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정보 수정</a:t>
            </a:r>
            <a:endParaRPr lang="en-US" altLang="ko-KR" dirty="0"/>
          </a:p>
          <a:p>
            <a:pPr algn="ctr"/>
            <a:endParaRPr lang="en-US" altLang="ko-KR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37EBA40E-14D9-3BDF-ADA1-FFD22DF68B45}"/>
              </a:ext>
            </a:extLst>
          </p:cNvPr>
          <p:cNvCxnSpPr>
            <a:cxnSpLocks/>
          </p:cNvCxnSpPr>
          <p:nvPr/>
        </p:nvCxnSpPr>
        <p:spPr>
          <a:xfrm>
            <a:off x="1993901" y="4325770"/>
            <a:ext cx="709929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EBA22B4-EF41-C5EC-812C-78F9DE966E91}"/>
              </a:ext>
            </a:extLst>
          </p:cNvPr>
          <p:cNvSpPr/>
          <p:nvPr/>
        </p:nvSpPr>
        <p:spPr>
          <a:xfrm>
            <a:off x="2197099" y="1901824"/>
            <a:ext cx="6680193" cy="19335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DCC1EA6-0B7D-C5F7-C170-44DC857EACDD}"/>
              </a:ext>
            </a:extLst>
          </p:cNvPr>
          <p:cNvSpPr/>
          <p:nvPr/>
        </p:nvSpPr>
        <p:spPr>
          <a:xfrm>
            <a:off x="2489200" y="2386011"/>
            <a:ext cx="914400" cy="876300"/>
          </a:xfrm>
          <a:prstGeom prst="ellipse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ysClr val="windowText" lastClr="000000"/>
                </a:solidFill>
              </a:rPr>
              <a:t>프로필 사진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B478C6-0AF1-EDE9-2B16-B706E4C75B31}"/>
              </a:ext>
            </a:extLst>
          </p:cNvPr>
          <p:cNvSpPr txBox="1"/>
          <p:nvPr/>
        </p:nvSpPr>
        <p:spPr>
          <a:xfrm>
            <a:off x="3467100" y="2598706"/>
            <a:ext cx="749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/>
              <a:t>이름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80388C-BEE8-9E32-9E78-B7F9E47CD89E}"/>
              </a:ext>
            </a:extLst>
          </p:cNvPr>
          <p:cNvSpPr/>
          <p:nvPr/>
        </p:nvSpPr>
        <p:spPr>
          <a:xfrm>
            <a:off x="2197098" y="1904511"/>
            <a:ext cx="3073404" cy="193088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12C642-D16E-5A09-1F1C-C2EF50AC0635}"/>
              </a:ext>
            </a:extLst>
          </p:cNvPr>
          <p:cNvSpPr/>
          <p:nvPr/>
        </p:nvSpPr>
        <p:spPr>
          <a:xfrm>
            <a:off x="283325" y="1598335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CF58DE-0680-7CAB-F668-DB749D676EA1}"/>
              </a:ext>
            </a:extLst>
          </p:cNvPr>
          <p:cNvSpPr/>
          <p:nvPr/>
        </p:nvSpPr>
        <p:spPr>
          <a:xfrm>
            <a:off x="5270502" y="1901823"/>
            <a:ext cx="3606790" cy="193357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17CD4C7-1CBC-3ED8-D6C6-595175D63B8F}"/>
              </a:ext>
            </a:extLst>
          </p:cNvPr>
          <p:cNvGrpSpPr/>
          <p:nvPr/>
        </p:nvGrpSpPr>
        <p:grpSpPr>
          <a:xfrm>
            <a:off x="5421062" y="2096195"/>
            <a:ext cx="3255046" cy="400110"/>
            <a:chOff x="5421062" y="2096195"/>
            <a:chExt cx="3255046" cy="40011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68BFB46-4115-4C13-EDF3-35149C5784A4}"/>
                </a:ext>
              </a:extLst>
            </p:cNvPr>
            <p:cNvGrpSpPr/>
            <p:nvPr/>
          </p:nvGrpSpPr>
          <p:grpSpPr>
            <a:xfrm>
              <a:off x="5421062" y="2096195"/>
              <a:ext cx="1897838" cy="400110"/>
              <a:chOff x="5552637" y="2007295"/>
              <a:chExt cx="1897838" cy="400110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0022987-ADD2-3FE9-0AB0-9B37AEA5511B}"/>
                  </a:ext>
                </a:extLst>
              </p:cNvPr>
              <p:cNvSpPr txBox="1"/>
              <p:nvPr/>
            </p:nvSpPr>
            <p:spPr>
              <a:xfrm>
                <a:off x="5552637" y="2071069"/>
                <a:ext cx="7239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소속팀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9E7CD09-6C9E-2492-8D8F-E01EF554F75E}"/>
                  </a:ext>
                </a:extLst>
              </p:cNvPr>
              <p:cNvSpPr txBox="1"/>
              <p:nvPr/>
            </p:nvSpPr>
            <p:spPr>
              <a:xfrm>
                <a:off x="6265555" y="2007295"/>
                <a:ext cx="11849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/>
                  <a:t>팀 이름</a:t>
                </a:r>
                <a:r>
                  <a:rPr lang="en-US" altLang="ko-KR" sz="2000" dirty="0"/>
                  <a:t>1</a:t>
                </a:r>
                <a:endParaRPr lang="ko-KR" altLang="en-US" sz="2000" dirty="0"/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E2ABE705-68AB-E0A9-4A20-CACAA374B502}"/>
                </a:ext>
              </a:extLst>
            </p:cNvPr>
            <p:cNvGrpSpPr/>
            <p:nvPr/>
          </p:nvGrpSpPr>
          <p:grpSpPr>
            <a:xfrm>
              <a:off x="7528048" y="2111584"/>
              <a:ext cx="1148060" cy="375563"/>
              <a:chOff x="7519768" y="1247514"/>
              <a:chExt cx="1148060" cy="375563"/>
            </a:xfrm>
          </p:grpSpPr>
          <p:pic>
            <p:nvPicPr>
              <p:cNvPr id="28" name="Picture 2" descr="트로피 ">
                <a:extLst>
                  <a:ext uri="{FF2B5EF4-FFF2-40B4-BE49-F238E27FC236}">
                    <a16:creationId xmlns:a16="http://schemas.microsoft.com/office/drawing/2014/main" id="{95AF6364-09BD-4CA7-BA93-A757117820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9768" y="1281760"/>
                <a:ext cx="341317" cy="3413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8E8BAD0-6328-D525-B908-29B980BA172A}"/>
                  </a:ext>
                </a:extLst>
              </p:cNvPr>
              <p:cNvSpPr txBox="1"/>
              <p:nvPr/>
            </p:nvSpPr>
            <p:spPr>
              <a:xfrm>
                <a:off x="7849438" y="1247514"/>
                <a:ext cx="8183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랭크</a:t>
                </a:r>
              </a:p>
            </p:txBody>
          </p: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3695DE7-4C14-FE82-3BE0-E83FF68DB248}"/>
              </a:ext>
            </a:extLst>
          </p:cNvPr>
          <p:cNvSpPr txBox="1"/>
          <p:nvPr/>
        </p:nvSpPr>
        <p:spPr>
          <a:xfrm>
            <a:off x="9059613" y="376681"/>
            <a:ext cx="3132387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사이드 내비게이션바 메뉴에서 목록 클릭 할 시 해당 목록 페이지로 이동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DB</a:t>
            </a:r>
            <a:r>
              <a:rPr lang="ko-KR" altLang="en-US" dirty="0"/>
              <a:t>에 저장된 회원 이름</a:t>
            </a:r>
            <a:r>
              <a:rPr lang="en-US" altLang="ko-KR" dirty="0"/>
              <a:t>, </a:t>
            </a:r>
            <a:r>
              <a:rPr lang="ko-KR" altLang="en-US" dirty="0"/>
              <a:t>프로필 사진</a:t>
            </a:r>
            <a:r>
              <a:rPr lang="en-US" altLang="ko-KR" dirty="0"/>
              <a:t>, </a:t>
            </a:r>
            <a:r>
              <a:rPr lang="ko-KR" altLang="en-US" dirty="0"/>
              <a:t>소속 팀 명</a:t>
            </a:r>
            <a:r>
              <a:rPr lang="en-US" altLang="ko-KR" dirty="0"/>
              <a:t>,</a:t>
            </a:r>
            <a:r>
              <a:rPr lang="ko-KR" altLang="en-US" dirty="0"/>
              <a:t>해당 팀의 랭크 정보 출력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최근 경기결과 </a:t>
            </a:r>
            <a:r>
              <a:rPr lang="en-US" altLang="ko-KR" dirty="0"/>
              <a:t>1</a:t>
            </a:r>
            <a:r>
              <a:rPr lang="ko-KR" altLang="en-US" dirty="0"/>
              <a:t>건 출력</a:t>
            </a:r>
            <a:endParaRPr lang="en-US" altLang="ko-KR" dirty="0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265876E-8326-261E-4930-1543D97DFB64}"/>
              </a:ext>
            </a:extLst>
          </p:cNvPr>
          <p:cNvGrpSpPr/>
          <p:nvPr/>
        </p:nvGrpSpPr>
        <p:grpSpPr>
          <a:xfrm>
            <a:off x="2197098" y="5138038"/>
            <a:ext cx="6890599" cy="1011913"/>
            <a:chOff x="2138239" y="1894680"/>
            <a:chExt cx="6890599" cy="1011913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8E552EF-8D8E-E2B6-1446-2DC2DD8B9B03}"/>
                </a:ext>
              </a:extLst>
            </p:cNvPr>
            <p:cNvSpPr/>
            <p:nvPr/>
          </p:nvSpPr>
          <p:spPr>
            <a:xfrm>
              <a:off x="2142753" y="1894680"/>
              <a:ext cx="6667494" cy="101191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E22F858-229D-0679-8F9A-389750606292}"/>
                </a:ext>
              </a:extLst>
            </p:cNvPr>
            <p:cNvSpPr txBox="1"/>
            <p:nvPr/>
          </p:nvSpPr>
          <p:spPr>
            <a:xfrm>
              <a:off x="7720746" y="2240309"/>
              <a:ext cx="13080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승패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C233BAD-989C-FE20-480C-B1FEFC65D5A7}"/>
                </a:ext>
              </a:extLst>
            </p:cNvPr>
            <p:cNvSpPr/>
            <p:nvPr/>
          </p:nvSpPr>
          <p:spPr>
            <a:xfrm>
              <a:off x="2138239" y="1894681"/>
              <a:ext cx="1198315" cy="100760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ysClr val="windowText" lastClr="000000"/>
                  </a:solidFill>
                </a:rPr>
                <a:t>경기 일시</a:t>
              </a:r>
              <a:endParaRPr lang="en-US" altLang="ko-KR" sz="1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0BABB522-D3E3-0EBB-9FD3-764EB80468D7}"/>
                </a:ext>
              </a:extLst>
            </p:cNvPr>
            <p:cNvSpPr/>
            <p:nvPr/>
          </p:nvSpPr>
          <p:spPr>
            <a:xfrm>
              <a:off x="3306650" y="1894680"/>
              <a:ext cx="4195505" cy="100760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팀 명 </a:t>
              </a:r>
              <a:r>
                <a:rPr lang="en-US" altLang="ko-KR" dirty="0">
                  <a:solidFill>
                    <a:sysClr val="windowText" lastClr="000000"/>
                  </a:solidFill>
                </a:rPr>
                <a:t>VS</a:t>
              </a:r>
              <a:r>
                <a:rPr lang="ko-KR" altLang="en-US" dirty="0">
                  <a:solidFill>
                    <a:sysClr val="windowText" lastClr="000000"/>
                  </a:solidFill>
                </a:rPr>
                <a:t> </a:t>
              </a:r>
              <a:r>
                <a:rPr lang="ko-KR" altLang="en-US" dirty="0" err="1">
                  <a:solidFill>
                    <a:sysClr val="windowText" lastClr="000000"/>
                  </a:solidFill>
                </a:rPr>
                <a:t>팀명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744EDCC-D61E-1079-7D45-CB937D6DF31B}"/>
              </a:ext>
            </a:extLst>
          </p:cNvPr>
          <p:cNvSpPr txBox="1"/>
          <p:nvPr/>
        </p:nvSpPr>
        <p:spPr>
          <a:xfrm>
            <a:off x="2138239" y="4642752"/>
            <a:ext cx="2455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경기 결과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C920A6A-8FEB-895C-A5BA-18D0CF8E1AB9}"/>
              </a:ext>
            </a:extLst>
          </p:cNvPr>
          <p:cNvGrpSpPr/>
          <p:nvPr/>
        </p:nvGrpSpPr>
        <p:grpSpPr>
          <a:xfrm>
            <a:off x="5421062" y="2712235"/>
            <a:ext cx="3255046" cy="400110"/>
            <a:chOff x="5421062" y="2096195"/>
            <a:chExt cx="3255046" cy="40011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AC02705-64CD-8F8A-979A-3E91952AF1F2}"/>
                </a:ext>
              </a:extLst>
            </p:cNvPr>
            <p:cNvGrpSpPr/>
            <p:nvPr/>
          </p:nvGrpSpPr>
          <p:grpSpPr>
            <a:xfrm>
              <a:off x="5421062" y="2096195"/>
              <a:ext cx="1897838" cy="400110"/>
              <a:chOff x="5552637" y="2007295"/>
              <a:chExt cx="1897838" cy="40011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241EB60-973F-73C1-D891-CCF827EB4939}"/>
                  </a:ext>
                </a:extLst>
              </p:cNvPr>
              <p:cNvSpPr txBox="1"/>
              <p:nvPr/>
            </p:nvSpPr>
            <p:spPr>
              <a:xfrm>
                <a:off x="5552637" y="2071069"/>
                <a:ext cx="7239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소속팀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744527D-FDCA-FFC8-A681-A003CD0E6E6B}"/>
                  </a:ext>
                </a:extLst>
              </p:cNvPr>
              <p:cNvSpPr txBox="1"/>
              <p:nvPr/>
            </p:nvSpPr>
            <p:spPr>
              <a:xfrm>
                <a:off x="6265555" y="2007295"/>
                <a:ext cx="11849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/>
                  <a:t>팀 이름</a:t>
                </a:r>
                <a:r>
                  <a:rPr lang="en-US" altLang="ko-KR" sz="2000" dirty="0"/>
                  <a:t>2</a:t>
                </a:r>
                <a:endParaRPr lang="ko-KR" altLang="en-US" sz="2000" dirty="0"/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FFDDB48A-EE64-6C86-269A-8649D7E74DC9}"/>
                </a:ext>
              </a:extLst>
            </p:cNvPr>
            <p:cNvGrpSpPr/>
            <p:nvPr/>
          </p:nvGrpSpPr>
          <p:grpSpPr>
            <a:xfrm>
              <a:off x="7528048" y="2111584"/>
              <a:ext cx="1148060" cy="375563"/>
              <a:chOff x="7519768" y="1247514"/>
              <a:chExt cx="1148060" cy="375563"/>
            </a:xfrm>
          </p:grpSpPr>
          <p:pic>
            <p:nvPicPr>
              <p:cNvPr id="44" name="Picture 2" descr="트로피 ">
                <a:extLst>
                  <a:ext uri="{FF2B5EF4-FFF2-40B4-BE49-F238E27FC236}">
                    <a16:creationId xmlns:a16="http://schemas.microsoft.com/office/drawing/2014/main" id="{7CE22716-A424-2CBF-3552-080927335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9768" y="1281760"/>
                <a:ext cx="341317" cy="3413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ACBBD27-2876-9579-4707-31E5FA742001}"/>
                  </a:ext>
                </a:extLst>
              </p:cNvPr>
              <p:cNvSpPr txBox="1"/>
              <p:nvPr/>
            </p:nvSpPr>
            <p:spPr>
              <a:xfrm>
                <a:off x="7849438" y="1247514"/>
                <a:ext cx="8183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랭크</a:t>
                </a:r>
              </a:p>
            </p:txBody>
          </p:sp>
        </p:grp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F7E525A-FF3C-9942-F90F-0BBC3ACDD3C1}"/>
              </a:ext>
            </a:extLst>
          </p:cNvPr>
          <p:cNvGrpSpPr/>
          <p:nvPr/>
        </p:nvGrpSpPr>
        <p:grpSpPr>
          <a:xfrm>
            <a:off x="5421062" y="3247995"/>
            <a:ext cx="3255046" cy="400110"/>
            <a:chOff x="5421062" y="2096195"/>
            <a:chExt cx="3255046" cy="400110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3B1A72CE-65B9-F2E5-E1E5-D73CD8DC155E}"/>
                </a:ext>
              </a:extLst>
            </p:cNvPr>
            <p:cNvGrpSpPr/>
            <p:nvPr/>
          </p:nvGrpSpPr>
          <p:grpSpPr>
            <a:xfrm>
              <a:off x="5421062" y="2096195"/>
              <a:ext cx="1897838" cy="400110"/>
              <a:chOff x="5552637" y="2007295"/>
              <a:chExt cx="1897838" cy="400110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7C0C88E5-4FE8-4022-F1E6-0DF5FB5143FE}"/>
                  </a:ext>
                </a:extLst>
              </p:cNvPr>
              <p:cNvSpPr txBox="1"/>
              <p:nvPr/>
            </p:nvSpPr>
            <p:spPr>
              <a:xfrm>
                <a:off x="5552637" y="2071069"/>
                <a:ext cx="7239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/>
                  <a:t>소속팀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81CB8AF-EC08-12FF-3D2E-6256AE62DAF2}"/>
                  </a:ext>
                </a:extLst>
              </p:cNvPr>
              <p:cNvSpPr txBox="1"/>
              <p:nvPr/>
            </p:nvSpPr>
            <p:spPr>
              <a:xfrm>
                <a:off x="6265555" y="2007295"/>
                <a:ext cx="11849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/>
                  <a:t>팀 이름</a:t>
                </a:r>
                <a:r>
                  <a:rPr lang="en-US" altLang="ko-KR" sz="2000" dirty="0"/>
                  <a:t>3</a:t>
                </a:r>
                <a:endParaRPr lang="ko-KR" altLang="en-US" sz="2000" dirty="0"/>
              </a:p>
            </p:txBody>
          </p: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99DDF3B2-B49C-07C3-CEB1-2FA665A2D9BF}"/>
                </a:ext>
              </a:extLst>
            </p:cNvPr>
            <p:cNvGrpSpPr/>
            <p:nvPr/>
          </p:nvGrpSpPr>
          <p:grpSpPr>
            <a:xfrm>
              <a:off x="7528048" y="2111584"/>
              <a:ext cx="1148060" cy="375563"/>
              <a:chOff x="7519768" y="1247514"/>
              <a:chExt cx="1148060" cy="375563"/>
            </a:xfrm>
          </p:grpSpPr>
          <p:pic>
            <p:nvPicPr>
              <p:cNvPr id="51" name="Picture 2" descr="트로피 ">
                <a:extLst>
                  <a:ext uri="{FF2B5EF4-FFF2-40B4-BE49-F238E27FC236}">
                    <a16:creationId xmlns:a16="http://schemas.microsoft.com/office/drawing/2014/main" id="{777566BC-C690-907B-C4D5-CFB5824DCF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19768" y="1281760"/>
                <a:ext cx="341317" cy="3413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4F1996B-9E8A-190B-0708-94F0E3959839}"/>
                  </a:ext>
                </a:extLst>
              </p:cNvPr>
              <p:cNvSpPr txBox="1"/>
              <p:nvPr/>
            </p:nvSpPr>
            <p:spPr>
              <a:xfrm>
                <a:off x="7849438" y="1247514"/>
                <a:ext cx="8183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랭크</a:t>
                </a:r>
              </a:p>
            </p:txBody>
          </p:sp>
        </p:grp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9DC4D38-15D8-105D-F50A-2A79DC66E8E9}"/>
              </a:ext>
            </a:extLst>
          </p:cNvPr>
          <p:cNvSpPr/>
          <p:nvPr/>
        </p:nvSpPr>
        <p:spPr>
          <a:xfrm>
            <a:off x="2073676" y="1773128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90119B-A049-B182-4301-8A64AA4C666D}"/>
              </a:ext>
            </a:extLst>
          </p:cNvPr>
          <p:cNvSpPr/>
          <p:nvPr/>
        </p:nvSpPr>
        <p:spPr>
          <a:xfrm>
            <a:off x="1892776" y="4623910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8CDCB-B389-A8B4-C32C-B156330BD754}"/>
              </a:ext>
            </a:extLst>
          </p:cNvPr>
          <p:cNvSpPr txBox="1"/>
          <p:nvPr/>
        </p:nvSpPr>
        <p:spPr>
          <a:xfrm>
            <a:off x="2138239" y="1219200"/>
            <a:ext cx="268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마이페이지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58ED75D-0A81-2874-0E46-93C08C80EFE9}"/>
              </a:ext>
            </a:extLst>
          </p:cNvPr>
          <p:cNvCxnSpPr>
            <a:cxnSpLocks/>
          </p:cNvCxnSpPr>
          <p:nvPr/>
        </p:nvCxnSpPr>
        <p:spPr>
          <a:xfrm>
            <a:off x="1981199" y="1705496"/>
            <a:ext cx="709929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201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D52C35EE-19A1-5AB0-C89A-958C7023D560}"/>
              </a:ext>
            </a:extLst>
          </p:cNvPr>
          <p:cNvSpPr/>
          <p:nvPr/>
        </p:nvSpPr>
        <p:spPr>
          <a:xfrm>
            <a:off x="0" y="397418"/>
            <a:ext cx="9067800" cy="61049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5E25876-56F9-0F79-3D55-9705F797F21C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AAFAE2B-0159-0F7E-A7CF-C7476C0CDCAA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B24212-F35A-CC1B-5C36-47B50735EBAE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38B93-A49C-F5C7-DFF1-C2DC0F4907F7}"/>
              </a:ext>
            </a:extLst>
          </p:cNvPr>
          <p:cNvSpPr txBox="1"/>
          <p:nvPr/>
        </p:nvSpPr>
        <p:spPr>
          <a:xfrm>
            <a:off x="101600" y="25400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마이페이지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-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경기결과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CD091B2-FB79-B15F-AE9A-6F3539EB4058}"/>
              </a:ext>
            </a:extLst>
          </p:cNvPr>
          <p:cNvSpPr/>
          <p:nvPr/>
        </p:nvSpPr>
        <p:spPr>
          <a:xfrm rot="5400000">
            <a:off x="-2057400" y="2451100"/>
            <a:ext cx="6108700" cy="19939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A2D2E3-5029-7684-40D1-C34F024B51C2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CC169-09D2-075F-93B1-FDFA4F7C8C80}"/>
              </a:ext>
            </a:extLst>
          </p:cNvPr>
          <p:cNvSpPr txBox="1"/>
          <p:nvPr/>
        </p:nvSpPr>
        <p:spPr>
          <a:xfrm>
            <a:off x="2138239" y="1219200"/>
            <a:ext cx="1993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경기 결과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767C53E-1357-B325-FD00-9C03B14C6615}"/>
              </a:ext>
            </a:extLst>
          </p:cNvPr>
          <p:cNvCxnSpPr>
            <a:cxnSpLocks/>
          </p:cNvCxnSpPr>
          <p:nvPr/>
        </p:nvCxnSpPr>
        <p:spPr>
          <a:xfrm>
            <a:off x="1981199" y="1894680"/>
            <a:ext cx="709929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604635B0-957D-B2C3-F13F-48AA19B34F09}"/>
              </a:ext>
            </a:extLst>
          </p:cNvPr>
          <p:cNvGrpSpPr/>
          <p:nvPr/>
        </p:nvGrpSpPr>
        <p:grpSpPr>
          <a:xfrm>
            <a:off x="2138239" y="2682427"/>
            <a:ext cx="6782760" cy="812105"/>
            <a:chOff x="2138239" y="2682427"/>
            <a:chExt cx="6782760" cy="81210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20FED0E-EEEA-1333-98D0-76D8A32EEF4D}"/>
                </a:ext>
              </a:extLst>
            </p:cNvPr>
            <p:cNvGrpSpPr/>
            <p:nvPr/>
          </p:nvGrpSpPr>
          <p:grpSpPr>
            <a:xfrm>
              <a:off x="2138239" y="2682427"/>
              <a:ext cx="6782760" cy="812105"/>
              <a:chOff x="2138239" y="1894680"/>
              <a:chExt cx="6782760" cy="1011913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EBCC733-00F7-F49F-0B37-275C8326A5AA}"/>
                  </a:ext>
                </a:extLst>
              </p:cNvPr>
              <p:cNvSpPr/>
              <p:nvPr/>
            </p:nvSpPr>
            <p:spPr>
              <a:xfrm>
                <a:off x="2142753" y="1894680"/>
                <a:ext cx="6667494" cy="101191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D80597-42E6-6C62-9C54-E059A0A5B536}"/>
                  </a:ext>
                </a:extLst>
              </p:cNvPr>
              <p:cNvSpPr txBox="1"/>
              <p:nvPr/>
            </p:nvSpPr>
            <p:spPr>
              <a:xfrm>
                <a:off x="7997445" y="2216292"/>
                <a:ext cx="923554" cy="46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승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패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6D938136-C48C-C52C-F9DB-93346A4B8237}"/>
                  </a:ext>
                </a:extLst>
              </p:cNvPr>
              <p:cNvSpPr/>
              <p:nvPr/>
            </p:nvSpPr>
            <p:spPr>
              <a:xfrm>
                <a:off x="2138239" y="1894681"/>
                <a:ext cx="1198315" cy="100760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0000-00-00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46A79FF6-5CB0-0C4C-F8B0-1499C789426C}"/>
                  </a:ext>
                </a:extLst>
              </p:cNvPr>
              <p:cNvSpPr/>
              <p:nvPr/>
            </p:nvSpPr>
            <p:spPr>
              <a:xfrm>
                <a:off x="3306650" y="1894680"/>
                <a:ext cx="3030649" cy="100760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    </a:t>
                </a:r>
                <a:r>
                  <a:rPr lang="en-US" altLang="ko-KR" sz="2400" b="1" dirty="0">
                    <a:solidFill>
                      <a:sysClr val="windowText" lastClr="000000"/>
                    </a:solidFill>
                  </a:rPr>
                  <a:t>:</a:t>
                </a:r>
                <a:r>
                  <a:rPr lang="en-US" altLang="ko-KR" dirty="0">
                    <a:solidFill>
                      <a:sysClr val="windowText" lastClr="000000"/>
                    </a:solidFill>
                  </a:rPr>
                  <a:t>    </a:t>
                </a:r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3CC8F418-F488-F348-5747-B7FCCBE3BA1F}"/>
                </a:ext>
              </a:extLst>
            </p:cNvPr>
            <p:cNvSpPr/>
            <p:nvPr/>
          </p:nvSpPr>
          <p:spPr>
            <a:xfrm>
              <a:off x="6337300" y="2682427"/>
              <a:ext cx="1549393" cy="8086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장소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4D2CC93E-17A3-3141-B76C-DAFC973A4FAB}"/>
              </a:ext>
            </a:extLst>
          </p:cNvPr>
          <p:cNvGrpSpPr/>
          <p:nvPr/>
        </p:nvGrpSpPr>
        <p:grpSpPr>
          <a:xfrm>
            <a:off x="2138239" y="3486339"/>
            <a:ext cx="6782760" cy="812105"/>
            <a:chOff x="2138239" y="3486339"/>
            <a:chExt cx="6782760" cy="812105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549304E7-93EB-F0B4-14F6-4E1491B06091}"/>
                </a:ext>
              </a:extLst>
            </p:cNvPr>
            <p:cNvGrpSpPr/>
            <p:nvPr/>
          </p:nvGrpSpPr>
          <p:grpSpPr>
            <a:xfrm>
              <a:off x="2138239" y="3486339"/>
              <a:ext cx="6782760" cy="812105"/>
              <a:chOff x="2138239" y="1894680"/>
              <a:chExt cx="6782760" cy="1011913"/>
            </a:xfrm>
          </p:grpSpPr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44D540C7-A9C2-F616-73D0-C45C3482A1B5}"/>
                  </a:ext>
                </a:extLst>
              </p:cNvPr>
              <p:cNvSpPr/>
              <p:nvPr/>
            </p:nvSpPr>
            <p:spPr>
              <a:xfrm>
                <a:off x="2142753" y="1894680"/>
                <a:ext cx="6667494" cy="101191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BB92CF35-17D7-86A8-F06A-EB89F26B2F4B}"/>
                  </a:ext>
                </a:extLst>
              </p:cNvPr>
              <p:cNvSpPr txBox="1"/>
              <p:nvPr/>
            </p:nvSpPr>
            <p:spPr>
              <a:xfrm>
                <a:off x="7997445" y="2216292"/>
                <a:ext cx="923554" cy="46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승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패</a:t>
                </a: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E8298A83-A603-627E-D338-AFB859B0241E}"/>
                  </a:ext>
                </a:extLst>
              </p:cNvPr>
              <p:cNvSpPr/>
              <p:nvPr/>
            </p:nvSpPr>
            <p:spPr>
              <a:xfrm>
                <a:off x="2138239" y="1894681"/>
                <a:ext cx="1198315" cy="100760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0000-00-00</a:t>
                </a: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208DB9C8-E5CC-0369-F04E-1E149D37ADC7}"/>
                  </a:ext>
                </a:extLst>
              </p:cNvPr>
              <p:cNvSpPr/>
              <p:nvPr/>
            </p:nvSpPr>
            <p:spPr>
              <a:xfrm>
                <a:off x="3306650" y="1894680"/>
                <a:ext cx="3030649" cy="100760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    </a:t>
                </a:r>
                <a:r>
                  <a:rPr lang="en-US" altLang="ko-KR" sz="2400" b="1" dirty="0">
                    <a:solidFill>
                      <a:sysClr val="windowText" lastClr="000000"/>
                    </a:solidFill>
                  </a:rPr>
                  <a:t>:</a:t>
                </a:r>
                <a:r>
                  <a:rPr lang="en-US" altLang="ko-KR" dirty="0">
                    <a:solidFill>
                      <a:sysClr val="windowText" lastClr="000000"/>
                    </a:solidFill>
                  </a:rPr>
                  <a:t>    </a:t>
                </a:r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3ABD77A5-133F-727E-5E82-FE941EE33594}"/>
                </a:ext>
              </a:extLst>
            </p:cNvPr>
            <p:cNvSpPr/>
            <p:nvPr/>
          </p:nvSpPr>
          <p:spPr>
            <a:xfrm>
              <a:off x="6337300" y="3489795"/>
              <a:ext cx="1549393" cy="8086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장소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18A6B3A9-A397-2CA3-256C-26D7025DD71B}"/>
              </a:ext>
            </a:extLst>
          </p:cNvPr>
          <p:cNvGrpSpPr/>
          <p:nvPr/>
        </p:nvGrpSpPr>
        <p:grpSpPr>
          <a:xfrm>
            <a:off x="2138239" y="4275441"/>
            <a:ext cx="6782760" cy="815485"/>
            <a:chOff x="2138239" y="4275441"/>
            <a:chExt cx="6782760" cy="815485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77AD4BC6-F4D0-34E3-ABE4-A71D063247B6}"/>
                </a:ext>
              </a:extLst>
            </p:cNvPr>
            <p:cNvGrpSpPr/>
            <p:nvPr/>
          </p:nvGrpSpPr>
          <p:grpSpPr>
            <a:xfrm>
              <a:off x="2138239" y="4278821"/>
              <a:ext cx="6782760" cy="812105"/>
              <a:chOff x="2138239" y="1894680"/>
              <a:chExt cx="6782760" cy="1011913"/>
            </a:xfrm>
          </p:grpSpPr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276C2E96-797D-58DD-917A-8F9757595AA9}"/>
                  </a:ext>
                </a:extLst>
              </p:cNvPr>
              <p:cNvSpPr/>
              <p:nvPr/>
            </p:nvSpPr>
            <p:spPr>
              <a:xfrm>
                <a:off x="2142753" y="1894680"/>
                <a:ext cx="6667494" cy="101191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0EA6BF9-6602-D39F-199B-9F0D3FC11D0B}"/>
                  </a:ext>
                </a:extLst>
              </p:cNvPr>
              <p:cNvSpPr txBox="1"/>
              <p:nvPr/>
            </p:nvSpPr>
            <p:spPr>
              <a:xfrm>
                <a:off x="7997445" y="2216292"/>
                <a:ext cx="923554" cy="46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승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패</a:t>
                </a: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B27D441A-BAFB-16CA-EB81-232B637AA7B6}"/>
                  </a:ext>
                </a:extLst>
              </p:cNvPr>
              <p:cNvSpPr/>
              <p:nvPr/>
            </p:nvSpPr>
            <p:spPr>
              <a:xfrm>
                <a:off x="2138239" y="1894681"/>
                <a:ext cx="1198315" cy="100760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0000-00-00</a:t>
                </a:r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B77E1E3D-1DAF-7674-3C06-CD9149E43379}"/>
                  </a:ext>
                </a:extLst>
              </p:cNvPr>
              <p:cNvSpPr/>
              <p:nvPr/>
            </p:nvSpPr>
            <p:spPr>
              <a:xfrm>
                <a:off x="3306650" y="1894680"/>
                <a:ext cx="3030649" cy="100760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    </a:t>
                </a:r>
                <a:r>
                  <a:rPr lang="en-US" altLang="ko-KR" sz="2400" b="1" dirty="0">
                    <a:solidFill>
                      <a:sysClr val="windowText" lastClr="000000"/>
                    </a:solidFill>
                  </a:rPr>
                  <a:t>:</a:t>
                </a:r>
                <a:r>
                  <a:rPr lang="en-US" altLang="ko-KR" dirty="0">
                    <a:solidFill>
                      <a:sysClr val="windowText" lastClr="000000"/>
                    </a:solidFill>
                  </a:rPr>
                  <a:t>    </a:t>
                </a:r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AE866386-85D1-0461-5130-6158EA22D8F4}"/>
                </a:ext>
              </a:extLst>
            </p:cNvPr>
            <p:cNvSpPr/>
            <p:nvPr/>
          </p:nvSpPr>
          <p:spPr>
            <a:xfrm>
              <a:off x="6337300" y="4275441"/>
              <a:ext cx="1549393" cy="8086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장소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F1A7045-4AD7-64FD-7636-A6457F7660E4}"/>
              </a:ext>
            </a:extLst>
          </p:cNvPr>
          <p:cNvGrpSpPr/>
          <p:nvPr/>
        </p:nvGrpSpPr>
        <p:grpSpPr>
          <a:xfrm>
            <a:off x="2138239" y="5078839"/>
            <a:ext cx="6782760" cy="816511"/>
            <a:chOff x="2138239" y="5078839"/>
            <a:chExt cx="6782760" cy="816511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A501304B-F0CD-03BE-DD0B-203E4DF29114}"/>
                </a:ext>
              </a:extLst>
            </p:cNvPr>
            <p:cNvGrpSpPr/>
            <p:nvPr/>
          </p:nvGrpSpPr>
          <p:grpSpPr>
            <a:xfrm>
              <a:off x="2138239" y="5083245"/>
              <a:ext cx="6782760" cy="812105"/>
              <a:chOff x="2138239" y="1894680"/>
              <a:chExt cx="6782760" cy="1011913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EC828E42-24EE-7EC9-0771-1A10FC5E789C}"/>
                  </a:ext>
                </a:extLst>
              </p:cNvPr>
              <p:cNvSpPr/>
              <p:nvPr/>
            </p:nvSpPr>
            <p:spPr>
              <a:xfrm>
                <a:off x="2142753" y="1894680"/>
                <a:ext cx="6667494" cy="101191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1847459A-4C59-4599-B566-AFC290201CB9}"/>
                  </a:ext>
                </a:extLst>
              </p:cNvPr>
              <p:cNvSpPr txBox="1"/>
              <p:nvPr/>
            </p:nvSpPr>
            <p:spPr>
              <a:xfrm>
                <a:off x="7997445" y="2216292"/>
                <a:ext cx="923554" cy="4602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승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패</a:t>
                </a: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8824EEF5-8A24-B8DB-10A5-DA32A265A8B4}"/>
                  </a:ext>
                </a:extLst>
              </p:cNvPr>
              <p:cNvSpPr/>
              <p:nvPr/>
            </p:nvSpPr>
            <p:spPr>
              <a:xfrm>
                <a:off x="2138239" y="1894681"/>
                <a:ext cx="1198315" cy="100760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0000-00-00</a:t>
                </a: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AF8EA764-9B04-F7DA-8C7E-F084CBCC850F}"/>
                  </a:ext>
                </a:extLst>
              </p:cNvPr>
              <p:cNvSpPr/>
              <p:nvPr/>
            </p:nvSpPr>
            <p:spPr>
              <a:xfrm>
                <a:off x="3306650" y="1894680"/>
                <a:ext cx="3030649" cy="100760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    </a:t>
                </a:r>
                <a:r>
                  <a:rPr lang="en-US" altLang="ko-KR" sz="2400" b="1" dirty="0">
                    <a:solidFill>
                      <a:sysClr val="windowText" lastClr="000000"/>
                    </a:solidFill>
                  </a:rPr>
                  <a:t>:</a:t>
                </a:r>
                <a:r>
                  <a:rPr lang="en-US" altLang="ko-KR" dirty="0">
                    <a:solidFill>
                      <a:sysClr val="windowText" lastClr="000000"/>
                    </a:solidFill>
                  </a:rPr>
                  <a:t>    </a:t>
                </a:r>
                <a:r>
                  <a:rPr lang="ko-KR" altLang="en-US" dirty="0">
                    <a:solidFill>
                      <a:sysClr val="windowText" lastClr="000000"/>
                    </a:solidFill>
                  </a:rPr>
                  <a:t>팀 이름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FC2DD4C3-4D88-8560-0FBD-69325782E412}"/>
                </a:ext>
              </a:extLst>
            </p:cNvPr>
            <p:cNvSpPr/>
            <p:nvPr/>
          </p:nvSpPr>
          <p:spPr>
            <a:xfrm>
              <a:off x="6337300" y="5078839"/>
              <a:ext cx="1549393" cy="80864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장소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E9DDCAF-220C-27F9-C582-BADB9D03A8A4}"/>
              </a:ext>
            </a:extLst>
          </p:cNvPr>
          <p:cNvSpPr/>
          <p:nvPr/>
        </p:nvSpPr>
        <p:spPr>
          <a:xfrm>
            <a:off x="115269" y="3253816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D2D9A98-D012-94DE-518F-45A2DC252D00}"/>
              </a:ext>
            </a:extLst>
          </p:cNvPr>
          <p:cNvSpPr/>
          <p:nvPr/>
        </p:nvSpPr>
        <p:spPr>
          <a:xfrm>
            <a:off x="2138239" y="2231330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14B6FFA3-4049-7A83-FEFC-91917C587A23}"/>
              </a:ext>
            </a:extLst>
          </p:cNvPr>
          <p:cNvSpPr txBox="1"/>
          <p:nvPr/>
        </p:nvSpPr>
        <p:spPr>
          <a:xfrm>
            <a:off x="9080498" y="403466"/>
            <a:ext cx="311150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위 설명과 동일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자신이 참여했던 경기 기록들 날짜 기준 내림차순 리스트로 출력</a:t>
            </a:r>
            <a:endParaRPr lang="en-US" altLang="ko-KR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60AD9A-729E-6CB2-255C-653B5F471674}"/>
              </a:ext>
            </a:extLst>
          </p:cNvPr>
          <p:cNvSpPr/>
          <p:nvPr/>
        </p:nvSpPr>
        <p:spPr>
          <a:xfrm>
            <a:off x="0" y="393700"/>
            <a:ext cx="90678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5C7412-2D61-2E09-276C-E60FD0AFC709}"/>
              </a:ext>
            </a:extLst>
          </p:cNvPr>
          <p:cNvSpPr/>
          <p:nvPr/>
        </p:nvSpPr>
        <p:spPr>
          <a:xfrm>
            <a:off x="38100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BBA767-49CD-BE9F-B65F-2D675517A98A}"/>
              </a:ext>
            </a:extLst>
          </p:cNvPr>
          <p:cNvSpPr txBox="1"/>
          <p:nvPr/>
        </p:nvSpPr>
        <p:spPr>
          <a:xfrm>
            <a:off x="150196" y="1901822"/>
            <a:ext cx="1705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마이페이지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경기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결과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정보 수정</a:t>
            </a:r>
            <a:endParaRPr lang="en-US" altLang="ko-KR" dirty="0"/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10325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5E25876-56F9-0F79-3D55-9705F797F21C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AAFAE2B-0159-0F7E-A7CF-C7476C0CDCAA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B24212-F35A-CC1B-5C36-47B50735EBAE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38B93-A49C-F5C7-DFF1-C2DC0F4907F7}"/>
              </a:ext>
            </a:extLst>
          </p:cNvPr>
          <p:cNvSpPr txBox="1"/>
          <p:nvPr/>
        </p:nvSpPr>
        <p:spPr>
          <a:xfrm>
            <a:off x="101600" y="25400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마이페이지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-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경기결과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CD091B2-FB79-B15F-AE9A-6F3539EB4058}"/>
              </a:ext>
            </a:extLst>
          </p:cNvPr>
          <p:cNvSpPr/>
          <p:nvPr/>
        </p:nvSpPr>
        <p:spPr>
          <a:xfrm rot="5400000">
            <a:off x="-2057400" y="2451100"/>
            <a:ext cx="6108700" cy="19939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A2D2E3-5029-7684-40D1-C34F024B51C2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CC169-09D2-075F-93B1-FDFA4F7C8C80}"/>
              </a:ext>
            </a:extLst>
          </p:cNvPr>
          <p:cNvSpPr txBox="1"/>
          <p:nvPr/>
        </p:nvSpPr>
        <p:spPr>
          <a:xfrm>
            <a:off x="2138239" y="1219200"/>
            <a:ext cx="2916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 정보 수정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767C53E-1357-B325-FD00-9C03B14C6615}"/>
              </a:ext>
            </a:extLst>
          </p:cNvPr>
          <p:cNvCxnSpPr>
            <a:cxnSpLocks/>
          </p:cNvCxnSpPr>
          <p:nvPr/>
        </p:nvCxnSpPr>
        <p:spPr>
          <a:xfrm>
            <a:off x="1981199" y="1894680"/>
            <a:ext cx="709929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E9DDCAF-220C-27F9-C582-BADB9D03A8A4}"/>
              </a:ext>
            </a:extLst>
          </p:cNvPr>
          <p:cNvSpPr/>
          <p:nvPr/>
        </p:nvSpPr>
        <p:spPr>
          <a:xfrm>
            <a:off x="115269" y="3253816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860AD9A-729E-6CB2-255C-653B5F471674}"/>
              </a:ext>
            </a:extLst>
          </p:cNvPr>
          <p:cNvSpPr/>
          <p:nvPr/>
        </p:nvSpPr>
        <p:spPr>
          <a:xfrm>
            <a:off x="0" y="393700"/>
            <a:ext cx="90678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5C7412-2D61-2E09-276C-E60FD0AFC709}"/>
              </a:ext>
            </a:extLst>
          </p:cNvPr>
          <p:cNvSpPr/>
          <p:nvPr/>
        </p:nvSpPr>
        <p:spPr>
          <a:xfrm>
            <a:off x="38100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BBA767-49CD-BE9F-B65F-2D675517A98A}"/>
              </a:ext>
            </a:extLst>
          </p:cNvPr>
          <p:cNvSpPr txBox="1"/>
          <p:nvPr/>
        </p:nvSpPr>
        <p:spPr>
          <a:xfrm>
            <a:off x="150196" y="1901822"/>
            <a:ext cx="1705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마이페이지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경기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결과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정보 수정</a:t>
            </a:r>
            <a:endParaRPr lang="en-US" altLang="ko-KR" dirty="0"/>
          </a:p>
          <a:p>
            <a:pPr algn="ctr"/>
            <a:endParaRPr lang="en-US" altLang="ko-KR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E448B57-AB51-40E9-4DFA-131F1442ADBB}"/>
              </a:ext>
            </a:extLst>
          </p:cNvPr>
          <p:cNvSpPr/>
          <p:nvPr/>
        </p:nvSpPr>
        <p:spPr>
          <a:xfrm>
            <a:off x="3302000" y="2781300"/>
            <a:ext cx="3742830" cy="64769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3918FA5-4382-26AA-E91D-345738018C9C}"/>
              </a:ext>
            </a:extLst>
          </p:cNvPr>
          <p:cNvSpPr/>
          <p:nvPr/>
        </p:nvSpPr>
        <p:spPr>
          <a:xfrm>
            <a:off x="3302000" y="3838675"/>
            <a:ext cx="3742830" cy="64769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7C07703-E04F-A505-6FB2-6C2120F593B4}"/>
              </a:ext>
            </a:extLst>
          </p:cNvPr>
          <p:cNvSpPr/>
          <p:nvPr/>
        </p:nvSpPr>
        <p:spPr>
          <a:xfrm>
            <a:off x="3302000" y="4846688"/>
            <a:ext cx="1651000" cy="64769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58916FA-CB28-8C72-0243-6AF759F111D3}"/>
              </a:ext>
            </a:extLst>
          </p:cNvPr>
          <p:cNvSpPr/>
          <p:nvPr/>
        </p:nvSpPr>
        <p:spPr>
          <a:xfrm>
            <a:off x="5393830" y="4846688"/>
            <a:ext cx="1651000" cy="64769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857A74-4C97-F2E9-9904-5C85D09932EF}"/>
              </a:ext>
            </a:extLst>
          </p:cNvPr>
          <p:cNvSpPr txBox="1"/>
          <p:nvPr/>
        </p:nvSpPr>
        <p:spPr>
          <a:xfrm>
            <a:off x="3860800" y="4980783"/>
            <a:ext cx="90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확인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6D92FA-E836-5A38-74D7-89904FFDCD3D}"/>
              </a:ext>
            </a:extLst>
          </p:cNvPr>
          <p:cNvSpPr txBox="1"/>
          <p:nvPr/>
        </p:nvSpPr>
        <p:spPr>
          <a:xfrm>
            <a:off x="5930900" y="4968083"/>
            <a:ext cx="90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취소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C5883B-8AE7-EAAD-B4D3-AD7D87FB21F9}"/>
              </a:ext>
            </a:extLst>
          </p:cNvPr>
          <p:cNvSpPr txBox="1"/>
          <p:nvPr/>
        </p:nvSpPr>
        <p:spPr>
          <a:xfrm>
            <a:off x="3467100" y="2925356"/>
            <a:ext cx="246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아이디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54A753-343B-7C53-8FB3-5B161141EF2B}"/>
              </a:ext>
            </a:extLst>
          </p:cNvPr>
          <p:cNvSpPr txBox="1"/>
          <p:nvPr/>
        </p:nvSpPr>
        <p:spPr>
          <a:xfrm>
            <a:off x="3467100" y="3987661"/>
            <a:ext cx="246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비밀번호 </a:t>
            </a:r>
            <a:r>
              <a:rPr lang="ko-KR" altLang="en-US" dirty="0" err="1"/>
              <a:t>입력창</a:t>
            </a:r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D2D9A98-D012-94DE-518F-45A2DC252D00}"/>
              </a:ext>
            </a:extLst>
          </p:cNvPr>
          <p:cNvSpPr/>
          <p:nvPr/>
        </p:nvSpPr>
        <p:spPr>
          <a:xfrm>
            <a:off x="3163519" y="3704365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5A8F34B-F8AD-F327-DA52-BA48CCA63BB1}"/>
              </a:ext>
            </a:extLst>
          </p:cNvPr>
          <p:cNvSpPr/>
          <p:nvPr/>
        </p:nvSpPr>
        <p:spPr>
          <a:xfrm>
            <a:off x="3143469" y="4745874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30B9968-972D-7E71-C4C2-A792B19A5FCC}"/>
              </a:ext>
            </a:extLst>
          </p:cNvPr>
          <p:cNvSpPr/>
          <p:nvPr/>
        </p:nvSpPr>
        <p:spPr>
          <a:xfrm>
            <a:off x="5249217" y="4751843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C824E2-E4BF-BB34-6F1C-275AFADC5096}"/>
              </a:ext>
            </a:extLst>
          </p:cNvPr>
          <p:cNvSpPr txBox="1"/>
          <p:nvPr/>
        </p:nvSpPr>
        <p:spPr>
          <a:xfrm>
            <a:off x="9067800" y="391889"/>
            <a:ext cx="3124200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ko-KR" altLang="en-US" dirty="0"/>
              <a:t>정보수정 클릭 시 로그인한 아이디 </a:t>
            </a:r>
            <a:r>
              <a:rPr lang="ko-KR" altLang="en-US" dirty="0" err="1"/>
              <a:t>출려되고</a:t>
            </a:r>
            <a:r>
              <a:rPr lang="ko-KR" altLang="en-US" dirty="0"/>
              <a:t> 현재 비밀번호 입력하는 창이 뜸</a:t>
            </a:r>
            <a:endParaRPr lang="en-US" altLang="ko-KR" dirty="0"/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ko-KR" altLang="en-US" dirty="0"/>
              <a:t>비밀번호 확인을 통하여 현재 비밀번호와 일치 시 정보 수정 페이지로 이동</a:t>
            </a:r>
            <a:endParaRPr lang="en-US" altLang="ko-KR" dirty="0"/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ko-KR" altLang="en-US" dirty="0"/>
              <a:t>현재 비밀번호 불일치시 다시 입력하라는 </a:t>
            </a:r>
            <a:r>
              <a:rPr lang="ko-KR" altLang="en-US" dirty="0" err="1"/>
              <a:t>경고창</a:t>
            </a:r>
            <a:r>
              <a:rPr lang="ko-KR" altLang="en-US" dirty="0"/>
              <a:t> 뜸</a:t>
            </a:r>
          </a:p>
        </p:txBody>
      </p:sp>
    </p:spTree>
    <p:extLst>
      <p:ext uri="{BB962C8B-B14F-4D97-AF65-F5344CB8AC3E}">
        <p14:creationId xmlns:p14="http://schemas.microsoft.com/office/powerpoint/2010/main" val="421025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A61F3881-DF00-BA7D-40A8-241AFA232C7C}"/>
              </a:ext>
            </a:extLst>
          </p:cNvPr>
          <p:cNvSpPr/>
          <p:nvPr/>
        </p:nvSpPr>
        <p:spPr>
          <a:xfrm>
            <a:off x="0" y="397418"/>
            <a:ext cx="9067800" cy="61049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9FD901-4074-72EF-B7D8-C14A7E6F6885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593AA27-4353-9507-2EFB-DAC0A7C45E0A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6195DB-08EF-B194-47EA-22771491CBB2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38B93-A49C-F5C7-DFF1-C2DC0F4907F7}"/>
              </a:ext>
            </a:extLst>
          </p:cNvPr>
          <p:cNvSpPr txBox="1"/>
          <p:nvPr/>
        </p:nvSpPr>
        <p:spPr>
          <a:xfrm>
            <a:off x="101600" y="25400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마이페이지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-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정보수정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CD091B2-FB79-B15F-AE9A-6F3539EB4058}"/>
              </a:ext>
            </a:extLst>
          </p:cNvPr>
          <p:cNvSpPr/>
          <p:nvPr/>
        </p:nvSpPr>
        <p:spPr>
          <a:xfrm rot="5400000">
            <a:off x="-2057400" y="2451100"/>
            <a:ext cx="6108700" cy="19939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A2D2E3-5029-7684-40D1-C34F024B51C2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CC169-09D2-075F-93B1-FDFA4F7C8C80}"/>
              </a:ext>
            </a:extLst>
          </p:cNvPr>
          <p:cNvSpPr txBox="1"/>
          <p:nvPr/>
        </p:nvSpPr>
        <p:spPr>
          <a:xfrm>
            <a:off x="2138239" y="1219200"/>
            <a:ext cx="268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/>
              <a:t>회원 정보 수정</a:t>
            </a:r>
            <a:endParaRPr lang="ko-KR" altLang="en-US" sz="2400" b="1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2767C53E-1357-B325-FD00-9C03B14C6615}"/>
              </a:ext>
            </a:extLst>
          </p:cNvPr>
          <p:cNvCxnSpPr>
            <a:cxnSpLocks/>
          </p:cNvCxnSpPr>
          <p:nvPr/>
        </p:nvCxnSpPr>
        <p:spPr>
          <a:xfrm>
            <a:off x="1981199" y="1894680"/>
            <a:ext cx="709929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E9DDCAF-220C-27F9-C582-BADB9D03A8A4}"/>
              </a:ext>
            </a:extLst>
          </p:cNvPr>
          <p:cNvSpPr/>
          <p:nvPr/>
        </p:nvSpPr>
        <p:spPr>
          <a:xfrm>
            <a:off x="207376" y="1769947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EB5A117-84B7-8440-DAD3-E5EE2293BB0E}"/>
              </a:ext>
            </a:extLst>
          </p:cNvPr>
          <p:cNvGrpSpPr/>
          <p:nvPr/>
        </p:nvGrpSpPr>
        <p:grpSpPr>
          <a:xfrm>
            <a:off x="4177278" y="2093712"/>
            <a:ext cx="2531566" cy="3521935"/>
            <a:chOff x="4473209" y="2012166"/>
            <a:chExt cx="2531566" cy="3521935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9112CC8F-E407-566B-16DD-EC1E5781354B}"/>
                </a:ext>
              </a:extLst>
            </p:cNvPr>
            <p:cNvGrpSpPr/>
            <p:nvPr/>
          </p:nvGrpSpPr>
          <p:grpSpPr>
            <a:xfrm>
              <a:off x="4473209" y="2012166"/>
              <a:ext cx="2531566" cy="3033473"/>
              <a:chOff x="3073400" y="1432072"/>
              <a:chExt cx="3022600" cy="3542496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1CE3448D-E44F-BA5F-D118-1589A28922E7}"/>
                  </a:ext>
                </a:extLst>
              </p:cNvPr>
              <p:cNvSpPr/>
              <p:nvPr/>
            </p:nvSpPr>
            <p:spPr>
              <a:xfrm>
                <a:off x="3073400" y="1968497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이름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0183BEF-6599-2DA6-BDD8-AD13F2D8D2CE}"/>
                  </a:ext>
                </a:extLst>
              </p:cNvPr>
              <p:cNvSpPr/>
              <p:nvPr/>
            </p:nvSpPr>
            <p:spPr>
              <a:xfrm>
                <a:off x="3073400" y="2491717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생년월일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3B13182D-C079-A792-C879-B5442931269E}"/>
                  </a:ext>
                </a:extLst>
              </p:cNvPr>
              <p:cNvSpPr/>
              <p:nvPr/>
            </p:nvSpPr>
            <p:spPr>
              <a:xfrm>
                <a:off x="3073400" y="3025117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이메일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2FF3B58-A92D-B02E-EA69-DD6FBF4FB491}"/>
                  </a:ext>
                </a:extLst>
              </p:cNvPr>
              <p:cNvSpPr/>
              <p:nvPr/>
            </p:nvSpPr>
            <p:spPr>
              <a:xfrm>
                <a:off x="3073400" y="3552168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핸드폰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24CA4CF2-0374-75D7-DEE9-0C819B054647}"/>
                  </a:ext>
                </a:extLst>
              </p:cNvPr>
              <p:cNvSpPr/>
              <p:nvPr/>
            </p:nvSpPr>
            <p:spPr>
              <a:xfrm>
                <a:off x="3073400" y="4085568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아이디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86385ADC-552A-2EE8-A5DF-1BB46EA8B3D8}"/>
                  </a:ext>
                </a:extLst>
              </p:cNvPr>
              <p:cNvSpPr/>
              <p:nvPr/>
            </p:nvSpPr>
            <p:spPr>
              <a:xfrm>
                <a:off x="3073400" y="4618968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비밀번호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DB4D9F99-0E6C-1B08-7793-3B7B0B52D085}"/>
                  </a:ext>
                </a:extLst>
              </p:cNvPr>
              <p:cNvSpPr/>
              <p:nvPr/>
            </p:nvSpPr>
            <p:spPr>
              <a:xfrm>
                <a:off x="3073400" y="1432072"/>
                <a:ext cx="3022600" cy="35560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닉네임</a:t>
                </a:r>
                <a:endParaRPr lang="en-US" altLang="ko-KR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A267741-7C42-6E6C-E663-FDE6F345406C}"/>
                </a:ext>
              </a:extLst>
            </p:cNvPr>
            <p:cNvSpPr/>
            <p:nvPr/>
          </p:nvSpPr>
          <p:spPr>
            <a:xfrm>
              <a:off x="4473209" y="5229597"/>
              <a:ext cx="2531566" cy="3045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비밀번호 확인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59ABDCE-F90E-244F-4BBD-F0BE91FFC3ED}"/>
              </a:ext>
            </a:extLst>
          </p:cNvPr>
          <p:cNvSpPr/>
          <p:nvPr/>
        </p:nvSpPr>
        <p:spPr>
          <a:xfrm>
            <a:off x="5717754" y="5787893"/>
            <a:ext cx="991090" cy="31012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취소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7DC8F62-5CA8-6C9C-34A1-808D3B65C07A}"/>
              </a:ext>
            </a:extLst>
          </p:cNvPr>
          <p:cNvSpPr/>
          <p:nvPr/>
        </p:nvSpPr>
        <p:spPr>
          <a:xfrm>
            <a:off x="4177278" y="5787893"/>
            <a:ext cx="991090" cy="31012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확인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41FDFC-EA32-B578-DD12-DD02CE4A5FCA}"/>
              </a:ext>
            </a:extLst>
          </p:cNvPr>
          <p:cNvSpPr txBox="1"/>
          <p:nvPr/>
        </p:nvSpPr>
        <p:spPr>
          <a:xfrm>
            <a:off x="9067800" y="391889"/>
            <a:ext cx="3124200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ko-KR" altLang="en-US" dirty="0"/>
              <a:t>위 설명과 동일</a:t>
            </a:r>
            <a:endParaRPr lang="en-US" altLang="ko-KR" dirty="0"/>
          </a:p>
          <a:p>
            <a:pPr marL="342900" indent="-342900" algn="just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ko-KR" altLang="en-US" dirty="0"/>
              <a:t>비밀번호 확인을 통하여 현재 비밀번호와 일치 시 회원 정보 수정 가능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D9E96A-7221-5F20-3CEC-37671FD68C06}"/>
              </a:ext>
            </a:extLst>
          </p:cNvPr>
          <p:cNvSpPr txBox="1"/>
          <p:nvPr/>
        </p:nvSpPr>
        <p:spPr>
          <a:xfrm>
            <a:off x="150196" y="1901822"/>
            <a:ext cx="1705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마이페이지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경기</a:t>
            </a:r>
            <a:r>
              <a:rPr lang="en-US" altLang="ko-KR" dirty="0"/>
              <a:t> </a:t>
            </a:r>
            <a:r>
              <a:rPr lang="ko-KR" altLang="en-US" dirty="0"/>
              <a:t>결과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정보 수정</a:t>
            </a:r>
            <a:endParaRPr lang="en-US" altLang="ko-KR" dirty="0"/>
          </a:p>
          <a:p>
            <a:pPr algn="ctr"/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7AD23D8-2D51-FBB9-EFF2-89EB54983CFC}"/>
              </a:ext>
            </a:extLst>
          </p:cNvPr>
          <p:cNvSpPr/>
          <p:nvPr/>
        </p:nvSpPr>
        <p:spPr>
          <a:xfrm>
            <a:off x="3659680" y="5289213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1D0E83-1DF0-2CF0-A86D-4E8EF004ED60}"/>
              </a:ext>
            </a:extLst>
          </p:cNvPr>
          <p:cNvSpPr/>
          <p:nvPr/>
        </p:nvSpPr>
        <p:spPr>
          <a:xfrm>
            <a:off x="0" y="393700"/>
            <a:ext cx="90678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F0E56D4-5BDB-32E4-070A-C14AD4BD63C5}"/>
              </a:ext>
            </a:extLst>
          </p:cNvPr>
          <p:cNvSpPr/>
          <p:nvPr/>
        </p:nvSpPr>
        <p:spPr>
          <a:xfrm>
            <a:off x="38100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484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3F1B36F-2602-E3F0-34BB-38A365D7C645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A69554E-79D1-4D5D-39D3-0DF563DE83E0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BFA60A-32F6-8987-8411-653C2F064265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415F03-58E1-5760-DD3F-382D40EE352D}"/>
              </a:ext>
            </a:extLst>
          </p:cNvPr>
          <p:cNvSpPr/>
          <p:nvPr/>
        </p:nvSpPr>
        <p:spPr>
          <a:xfrm>
            <a:off x="0" y="393700"/>
            <a:ext cx="90678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A580FD3-F29D-0A6E-7C0A-08012008ACD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FB5AC24-9A0F-7084-88D6-7EB0804BBD61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로그인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회원가입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6C72EE8-D50B-5C29-9C5E-ADC31897DC30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C16F73-C81D-EA92-2351-0C0C14737A99}"/>
              </a:ext>
            </a:extLst>
          </p:cNvPr>
          <p:cNvSpPr/>
          <p:nvPr/>
        </p:nvSpPr>
        <p:spPr>
          <a:xfrm>
            <a:off x="0" y="990600"/>
            <a:ext cx="9067800" cy="5511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696523-52A6-15FA-2528-BD354BF0A894}"/>
              </a:ext>
            </a:extLst>
          </p:cNvPr>
          <p:cNvSpPr txBox="1"/>
          <p:nvPr/>
        </p:nvSpPr>
        <p:spPr>
          <a:xfrm>
            <a:off x="3825020" y="116205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회원가입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8A6E5C-15C8-F6B0-0061-219970CE1485}"/>
              </a:ext>
            </a:extLst>
          </p:cNvPr>
          <p:cNvSpPr txBox="1"/>
          <p:nvPr/>
        </p:nvSpPr>
        <p:spPr>
          <a:xfrm>
            <a:off x="101600" y="0"/>
            <a:ext cx="187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회원가입</a:t>
            </a:r>
            <a:r>
              <a:rPr lang="en-US" altLang="ko-KR" dirty="0"/>
              <a:t>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689A87-7FE3-9122-139A-41CD4796D580}"/>
              </a:ext>
            </a:extLst>
          </p:cNvPr>
          <p:cNvSpPr txBox="1"/>
          <p:nvPr/>
        </p:nvSpPr>
        <p:spPr>
          <a:xfrm>
            <a:off x="9067800" y="393700"/>
            <a:ext cx="31135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200" dirty="0"/>
              <a:t>아이디 입력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아이디 중복버튼 클릭 시 </a:t>
            </a:r>
            <a:r>
              <a:rPr lang="en-US" altLang="ko-KR" sz="1200" dirty="0"/>
              <a:t>DB</a:t>
            </a:r>
            <a:r>
              <a:rPr lang="ko-KR" altLang="en-US" sz="1200" dirty="0"/>
              <a:t>데이터 확인 후 아이디 중복체크 함</a:t>
            </a:r>
            <a:r>
              <a:rPr lang="en-US" altLang="ko-KR" sz="1200" dirty="0"/>
              <a:t>.</a:t>
            </a:r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비밀번호 입력</a:t>
            </a:r>
            <a:r>
              <a:rPr lang="en-US" altLang="ko-KR" sz="1200" dirty="0"/>
              <a:t>, </a:t>
            </a:r>
            <a:r>
              <a:rPr lang="ko-KR" altLang="en-US" sz="1200" dirty="0"/>
              <a:t>영문</a:t>
            </a:r>
            <a:r>
              <a:rPr lang="en-US" altLang="ko-KR" sz="1200" dirty="0"/>
              <a:t>, </a:t>
            </a:r>
            <a:r>
              <a:rPr lang="ko-KR" altLang="en-US" sz="1200" dirty="0"/>
              <a:t>숫자</a:t>
            </a:r>
            <a:r>
              <a:rPr lang="en-US" altLang="ko-KR" sz="1200" dirty="0"/>
              <a:t>, </a:t>
            </a:r>
            <a:r>
              <a:rPr lang="ko-KR" altLang="en-US" sz="1200" dirty="0"/>
              <a:t>특수문자 사용하여 </a:t>
            </a:r>
            <a:r>
              <a:rPr lang="en-US" altLang="ko-KR" sz="1200" dirty="0"/>
              <a:t>9</a:t>
            </a:r>
            <a:r>
              <a:rPr lang="ko-KR" altLang="en-US" sz="1200" dirty="0"/>
              <a:t>글자 이상 </a:t>
            </a:r>
            <a:r>
              <a:rPr lang="en-US" altLang="ko-KR" sz="1200" dirty="0"/>
              <a:t>20</a:t>
            </a:r>
            <a:r>
              <a:rPr lang="ko-KR" altLang="en-US" sz="1200" dirty="0"/>
              <a:t>글자 이내로 작성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비밀번호 확인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이름 입력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생년월일 </a:t>
            </a:r>
            <a:r>
              <a:rPr lang="en-US" altLang="ko-KR" sz="1200" dirty="0"/>
              <a:t>8</a:t>
            </a:r>
            <a:r>
              <a:rPr lang="ko-KR" altLang="en-US" sz="1200" dirty="0"/>
              <a:t>자리 입력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성별 선택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우편번호 찾기 클릭 시 다음 </a:t>
            </a:r>
            <a:r>
              <a:rPr lang="en-US" altLang="ko-KR" sz="1200" dirty="0"/>
              <a:t>API </a:t>
            </a:r>
            <a:r>
              <a:rPr lang="ko-KR" altLang="en-US" sz="1200" dirty="0"/>
              <a:t>연결되어 주소 찾기 기능사용                 </a:t>
            </a:r>
            <a:r>
              <a:rPr lang="en-US" altLang="ko-KR" sz="1200" dirty="0"/>
              <a:t>-</a:t>
            </a:r>
            <a:r>
              <a:rPr lang="ko-KR" altLang="en-US" sz="1200" dirty="0"/>
              <a:t>도로명 주소</a:t>
            </a:r>
            <a:r>
              <a:rPr lang="en-US" altLang="ko-KR" sz="1200" dirty="0"/>
              <a:t>, </a:t>
            </a:r>
            <a:r>
              <a:rPr lang="ko-KR" altLang="en-US" sz="1200" dirty="0"/>
              <a:t>지번주소 자동입력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상세주소 입력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이메일 입력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200" dirty="0"/>
          </a:p>
          <a:p>
            <a:pPr marL="342900" indent="-342900">
              <a:buAutoNum type="arabicPeriod"/>
            </a:pPr>
            <a:r>
              <a:rPr lang="ko-KR" altLang="en-US" sz="1200" dirty="0"/>
              <a:t>핸드폰번호 하이픈</a:t>
            </a:r>
            <a:r>
              <a:rPr lang="en-US" altLang="ko-KR" sz="1200" dirty="0"/>
              <a:t>(-) </a:t>
            </a:r>
            <a:r>
              <a:rPr lang="ko-KR" altLang="en-US" sz="1200" dirty="0"/>
              <a:t>없이 </a:t>
            </a:r>
            <a:r>
              <a:rPr lang="en-US" altLang="ko-KR" sz="1200" dirty="0"/>
              <a:t>11</a:t>
            </a:r>
            <a:r>
              <a:rPr lang="ko-KR" altLang="en-US" sz="1200" dirty="0"/>
              <a:t>자리로 입력 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가입 클릭 시 가입 </a:t>
            </a:r>
            <a:r>
              <a:rPr lang="en-US" altLang="ko-KR" sz="1200" dirty="0"/>
              <a:t>/                      - </a:t>
            </a:r>
            <a:r>
              <a:rPr lang="ko-KR" altLang="en-US" sz="1200" dirty="0"/>
              <a:t>가입 완료 후 로그인 페이지로 이동</a:t>
            </a:r>
            <a:endParaRPr lang="en-US" altLang="ko-KR" sz="1200" dirty="0"/>
          </a:p>
          <a:p>
            <a:pPr marL="342900" indent="-342900">
              <a:buFontTx/>
              <a:buAutoNum type="arabicPeriod"/>
            </a:pPr>
            <a:endParaRPr lang="en-US" altLang="ko-KR" sz="1200" dirty="0"/>
          </a:p>
          <a:p>
            <a:pPr marL="342900" indent="-342900">
              <a:buFontTx/>
              <a:buAutoNum type="arabicPeriod"/>
            </a:pPr>
            <a:r>
              <a:rPr lang="ko-KR" altLang="en-US" sz="1200" dirty="0"/>
              <a:t>취소 클릭 시 입력 데이터 삭제</a:t>
            </a:r>
            <a:endParaRPr lang="en-US" altLang="ko-KR" sz="1200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30FA6B3-C74F-33C2-8936-7762DED954B7}"/>
              </a:ext>
            </a:extLst>
          </p:cNvPr>
          <p:cNvSpPr/>
          <p:nvPr/>
        </p:nvSpPr>
        <p:spPr>
          <a:xfrm>
            <a:off x="3092981" y="2689735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이름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0F11626-4920-D331-10B2-25A04F142456}"/>
              </a:ext>
            </a:extLst>
          </p:cNvPr>
          <p:cNvSpPr/>
          <p:nvPr/>
        </p:nvSpPr>
        <p:spPr>
          <a:xfrm>
            <a:off x="3092981" y="2994493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생년월일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0356405-B01B-6FCD-A13E-2805DC1052E9}"/>
              </a:ext>
            </a:extLst>
          </p:cNvPr>
          <p:cNvSpPr/>
          <p:nvPr/>
        </p:nvSpPr>
        <p:spPr>
          <a:xfrm>
            <a:off x="3105654" y="4647449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이메일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4BF6772-E3B3-6345-0B9F-3B0900CBF512}"/>
              </a:ext>
            </a:extLst>
          </p:cNvPr>
          <p:cNvSpPr/>
          <p:nvPr/>
        </p:nvSpPr>
        <p:spPr>
          <a:xfrm>
            <a:off x="3107266" y="4955114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휴대폰번호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ECD9AB0-E139-4832-6C3A-3758968D15C6}"/>
              </a:ext>
            </a:extLst>
          </p:cNvPr>
          <p:cNvSpPr/>
          <p:nvPr/>
        </p:nvSpPr>
        <p:spPr>
          <a:xfrm>
            <a:off x="3092981" y="1729420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아이디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34D54A2-31F2-FCFB-DB66-F8EE18DE6108}"/>
              </a:ext>
            </a:extLst>
          </p:cNvPr>
          <p:cNvSpPr/>
          <p:nvPr/>
        </p:nvSpPr>
        <p:spPr>
          <a:xfrm>
            <a:off x="3092981" y="2056563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비밀번호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5B8D530-19AD-67B1-F218-320CFE24F0B2}"/>
              </a:ext>
            </a:extLst>
          </p:cNvPr>
          <p:cNvSpPr/>
          <p:nvPr/>
        </p:nvSpPr>
        <p:spPr>
          <a:xfrm>
            <a:off x="3102827" y="4316336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상세주소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DA6A781-461A-E710-1866-432BB3FF3071}"/>
              </a:ext>
            </a:extLst>
          </p:cNvPr>
          <p:cNvSpPr/>
          <p:nvPr/>
        </p:nvSpPr>
        <p:spPr>
          <a:xfrm>
            <a:off x="5510409" y="1726996"/>
            <a:ext cx="611294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ysClr val="windowText" lastClr="000000"/>
                </a:solidFill>
              </a:rPr>
              <a:t>아이디 중복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D4291F4E-1A84-B8DA-B2E2-1759483B6DAF}"/>
              </a:ext>
            </a:extLst>
          </p:cNvPr>
          <p:cNvSpPr/>
          <p:nvPr/>
        </p:nvSpPr>
        <p:spPr>
          <a:xfrm>
            <a:off x="3092981" y="2371601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비밀번호 확인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FE316D83-101B-3047-7794-9B0592D10365}"/>
              </a:ext>
            </a:extLst>
          </p:cNvPr>
          <p:cNvSpPr/>
          <p:nvPr/>
        </p:nvSpPr>
        <p:spPr>
          <a:xfrm>
            <a:off x="3114136" y="5430814"/>
            <a:ext cx="1460500" cy="22239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가입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7E0A904D-68E1-0032-D73F-5D7D10A62E02}"/>
              </a:ext>
            </a:extLst>
          </p:cNvPr>
          <p:cNvSpPr/>
          <p:nvPr/>
        </p:nvSpPr>
        <p:spPr>
          <a:xfrm>
            <a:off x="4676236" y="5430814"/>
            <a:ext cx="1460500" cy="22239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취소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65360DF-BF25-FB68-1A5B-7D5838FE27DF}"/>
              </a:ext>
            </a:extLst>
          </p:cNvPr>
          <p:cNvSpPr/>
          <p:nvPr/>
        </p:nvSpPr>
        <p:spPr>
          <a:xfrm>
            <a:off x="3037284" y="1645311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1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B955AF0F-EBBC-1A7E-4B0B-CF08C8EB9E32}"/>
              </a:ext>
            </a:extLst>
          </p:cNvPr>
          <p:cNvSpPr/>
          <p:nvPr/>
        </p:nvSpPr>
        <p:spPr>
          <a:xfrm>
            <a:off x="2966567" y="4900770"/>
            <a:ext cx="272520" cy="25394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</a:rPr>
              <a:t>11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D93113-46DA-F203-09FA-3011A386DDC0}"/>
              </a:ext>
            </a:extLst>
          </p:cNvPr>
          <p:cNvSpPr/>
          <p:nvPr/>
        </p:nvSpPr>
        <p:spPr>
          <a:xfrm>
            <a:off x="3110916" y="3310570"/>
            <a:ext cx="1468981" cy="23009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남자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CBC981E-811E-933A-5065-A2E30055FAA0}"/>
              </a:ext>
            </a:extLst>
          </p:cNvPr>
          <p:cNvSpPr/>
          <p:nvPr/>
        </p:nvSpPr>
        <p:spPr>
          <a:xfrm>
            <a:off x="4651439" y="3310570"/>
            <a:ext cx="1465098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여자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A43712E-7AAB-C2D6-0745-1CFD5924FC22}"/>
              </a:ext>
            </a:extLst>
          </p:cNvPr>
          <p:cNvSpPr/>
          <p:nvPr/>
        </p:nvSpPr>
        <p:spPr>
          <a:xfrm>
            <a:off x="3092981" y="3647887"/>
            <a:ext cx="3022600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우편주소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0810DE2-1D6B-B4AC-46C4-BCA94ACA1DFD}"/>
              </a:ext>
            </a:extLst>
          </p:cNvPr>
          <p:cNvSpPr/>
          <p:nvPr/>
        </p:nvSpPr>
        <p:spPr>
          <a:xfrm>
            <a:off x="5510409" y="3645463"/>
            <a:ext cx="611294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>
                <a:solidFill>
                  <a:sysClr val="windowText" lastClr="000000"/>
                </a:solidFill>
              </a:rPr>
              <a:t>우편번호 찾기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04637B1-C97B-BF60-E862-A23A2BFCE15A}"/>
              </a:ext>
            </a:extLst>
          </p:cNvPr>
          <p:cNvSpPr/>
          <p:nvPr/>
        </p:nvSpPr>
        <p:spPr>
          <a:xfrm>
            <a:off x="3110916" y="3970495"/>
            <a:ext cx="1468981" cy="23009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도로명주소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8F60D33-577B-47B1-9358-EF39D49E7594}"/>
              </a:ext>
            </a:extLst>
          </p:cNvPr>
          <p:cNvSpPr/>
          <p:nvPr/>
        </p:nvSpPr>
        <p:spPr>
          <a:xfrm>
            <a:off x="4651439" y="3970495"/>
            <a:ext cx="1465098" cy="2235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지번주소</a:t>
            </a:r>
            <a:endParaRPr lang="en-US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7F1F285-D35E-27BC-59EB-CF9401D40628}"/>
              </a:ext>
            </a:extLst>
          </p:cNvPr>
          <p:cNvSpPr/>
          <p:nvPr/>
        </p:nvSpPr>
        <p:spPr>
          <a:xfrm>
            <a:off x="5409054" y="1624957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2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91E7547F-AFE2-E118-3803-114B64BFC717}"/>
              </a:ext>
            </a:extLst>
          </p:cNvPr>
          <p:cNvSpPr/>
          <p:nvPr/>
        </p:nvSpPr>
        <p:spPr>
          <a:xfrm>
            <a:off x="3037284" y="1995110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3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11B00D40-6AB1-A40C-2FCD-74FC6962CDFB}"/>
              </a:ext>
            </a:extLst>
          </p:cNvPr>
          <p:cNvSpPr/>
          <p:nvPr/>
        </p:nvSpPr>
        <p:spPr>
          <a:xfrm>
            <a:off x="3037284" y="2319902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4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D86135F-2C3D-A21B-4F9D-1FE053000113}"/>
              </a:ext>
            </a:extLst>
          </p:cNvPr>
          <p:cNvSpPr/>
          <p:nvPr/>
        </p:nvSpPr>
        <p:spPr>
          <a:xfrm>
            <a:off x="3045182" y="2640727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5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E21BAA4C-EBEA-2A32-A606-FD50761AEC49}"/>
              </a:ext>
            </a:extLst>
          </p:cNvPr>
          <p:cNvSpPr/>
          <p:nvPr/>
        </p:nvSpPr>
        <p:spPr>
          <a:xfrm>
            <a:off x="3053920" y="2963547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6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5DDC0616-1A0C-D4D0-3A3A-1B098DBE6ECE}"/>
              </a:ext>
            </a:extLst>
          </p:cNvPr>
          <p:cNvSpPr/>
          <p:nvPr/>
        </p:nvSpPr>
        <p:spPr>
          <a:xfrm>
            <a:off x="5396338" y="3550292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8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65007FB-20A4-B8D6-2BF9-C611B521CC94}"/>
              </a:ext>
            </a:extLst>
          </p:cNvPr>
          <p:cNvSpPr/>
          <p:nvPr/>
        </p:nvSpPr>
        <p:spPr>
          <a:xfrm>
            <a:off x="3020767" y="4214684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9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8785CD71-1BD2-A744-8CBC-AE6688C685F8}"/>
              </a:ext>
            </a:extLst>
          </p:cNvPr>
          <p:cNvSpPr/>
          <p:nvPr/>
        </p:nvSpPr>
        <p:spPr>
          <a:xfrm>
            <a:off x="3045778" y="3270068"/>
            <a:ext cx="206868" cy="19276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7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0C5A4C2-6097-0EC9-A92C-078BC0F07D71}"/>
              </a:ext>
            </a:extLst>
          </p:cNvPr>
          <p:cNvSpPr/>
          <p:nvPr/>
        </p:nvSpPr>
        <p:spPr>
          <a:xfrm>
            <a:off x="2959946" y="4548772"/>
            <a:ext cx="272520" cy="25394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</a:rPr>
              <a:t>10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90226BC-9C51-0D9E-1FED-3C793DA72322}"/>
              </a:ext>
            </a:extLst>
          </p:cNvPr>
          <p:cNvSpPr/>
          <p:nvPr/>
        </p:nvSpPr>
        <p:spPr>
          <a:xfrm>
            <a:off x="2966567" y="5279298"/>
            <a:ext cx="272520" cy="25394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</a:rPr>
              <a:t>12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E6FE7D6-F333-C5C8-E37A-9FFA08C5A763}"/>
              </a:ext>
            </a:extLst>
          </p:cNvPr>
          <p:cNvSpPr/>
          <p:nvPr/>
        </p:nvSpPr>
        <p:spPr>
          <a:xfrm>
            <a:off x="4635498" y="5318322"/>
            <a:ext cx="272520" cy="25394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</a:rPr>
              <a:t>13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5309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4FE4878B-23AB-29C8-71EE-BEF47A0DFC9B}"/>
              </a:ext>
            </a:extLst>
          </p:cNvPr>
          <p:cNvSpPr/>
          <p:nvPr/>
        </p:nvSpPr>
        <p:spPr>
          <a:xfrm>
            <a:off x="0" y="388856"/>
            <a:ext cx="9067800" cy="611354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74B388D-B638-57F6-A78D-400CF8652E0E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669AD6-7B2D-721B-5440-C30B970B2E96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5F5154-7374-F977-DE90-C1C995E6E99D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998693-85B7-6EE3-27DE-E4013B75F4A9}"/>
              </a:ext>
            </a:extLst>
          </p:cNvPr>
          <p:cNvSpPr txBox="1"/>
          <p:nvPr/>
        </p:nvSpPr>
        <p:spPr>
          <a:xfrm>
            <a:off x="101600" y="25400"/>
            <a:ext cx="3288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관리자 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–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회원 관리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7685135-C9A2-34F9-D1A6-39C6A82BF9CF}"/>
              </a:ext>
            </a:extLst>
          </p:cNvPr>
          <p:cNvSpPr/>
          <p:nvPr/>
        </p:nvSpPr>
        <p:spPr>
          <a:xfrm rot="5400000">
            <a:off x="-2360667" y="2754367"/>
            <a:ext cx="6108700" cy="13873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39B97-E602-ED94-0DB7-49FE0EF8C19A}"/>
              </a:ext>
            </a:extLst>
          </p:cNvPr>
          <p:cNvSpPr txBox="1"/>
          <p:nvPr/>
        </p:nvSpPr>
        <p:spPr>
          <a:xfrm>
            <a:off x="515864" y="5865542"/>
            <a:ext cx="1198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로그아웃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7D2C91-4579-D33E-BA4A-78340D6B9C22}"/>
              </a:ext>
            </a:extLst>
          </p:cNvPr>
          <p:cNvSpPr txBox="1"/>
          <p:nvPr/>
        </p:nvSpPr>
        <p:spPr>
          <a:xfrm>
            <a:off x="1896939" y="546427"/>
            <a:ext cx="268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회원 목록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CBC5EB7-79CF-4683-6F6E-4FF95DB9371D}"/>
              </a:ext>
            </a:extLst>
          </p:cNvPr>
          <p:cNvGraphicFramePr>
            <a:graphicFrameLocks noGrp="1"/>
          </p:cNvGraphicFramePr>
          <p:nvPr/>
        </p:nvGraphicFramePr>
        <p:xfrm>
          <a:off x="1507126" y="2328469"/>
          <a:ext cx="7442257" cy="3362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3974">
                  <a:extLst>
                    <a:ext uri="{9D8B030D-6E8A-4147-A177-3AD203B41FA5}">
                      <a16:colId xmlns:a16="http://schemas.microsoft.com/office/drawing/2014/main" val="32466204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435239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775254014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2154397702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1615065887"/>
                    </a:ext>
                  </a:extLst>
                </a:gridCol>
                <a:gridCol w="1519883">
                  <a:extLst>
                    <a:ext uri="{9D8B030D-6E8A-4147-A177-3AD203B41FA5}">
                      <a16:colId xmlns:a16="http://schemas.microsoft.com/office/drawing/2014/main" val="2518612476"/>
                    </a:ext>
                  </a:extLst>
                </a:gridCol>
              </a:tblGrid>
              <a:tr h="8320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아이디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성별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생년월일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도로명주소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이메일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9760947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 err="1"/>
                        <a:t>jsw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 err="1"/>
                        <a:t>정성우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19880101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경기도 성남시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 err="1"/>
                        <a:t>jsw</a:t>
                      </a:r>
                      <a:r>
                        <a:rPr lang="en-US" altLang="ko-KR" dirty="0"/>
                        <a:t>@</a:t>
                      </a: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test.com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0890848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Kimjw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 err="1"/>
                        <a:t>장수미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19880101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경기도 성남시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Kimjw</a:t>
                      </a:r>
                      <a:r>
                        <a:rPr lang="en-US" altLang="ko-KR" dirty="0"/>
                        <a:t>@</a:t>
                      </a: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test.com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817934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 err="1"/>
                        <a:t>leeys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이영수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19880101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경기도 성남시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 err="1"/>
                        <a:t>leeys</a:t>
                      </a:r>
                      <a:r>
                        <a:rPr lang="en-US" altLang="ko-KR" dirty="0"/>
                        <a:t>@</a:t>
                      </a: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test.com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7283661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97A293-0ED5-04CD-9B35-E1675771987F}"/>
              </a:ext>
            </a:extLst>
          </p:cNvPr>
          <p:cNvSpPr/>
          <p:nvPr/>
        </p:nvSpPr>
        <p:spPr>
          <a:xfrm>
            <a:off x="20570" y="1599939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6A8A17-1886-BC70-4C51-D15EC3500D3F}"/>
              </a:ext>
            </a:extLst>
          </p:cNvPr>
          <p:cNvSpPr txBox="1"/>
          <p:nvPr/>
        </p:nvSpPr>
        <p:spPr>
          <a:xfrm>
            <a:off x="9059613" y="376681"/>
            <a:ext cx="3284787" cy="5440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1.</a:t>
            </a:r>
            <a:r>
              <a:rPr lang="ko-KR" altLang="en-US" dirty="0"/>
              <a:t>관리자 로그인 시 회원목록 화면 출력</a:t>
            </a:r>
            <a:r>
              <a:rPr lang="en-US" altLang="ko-KR" dirty="0"/>
              <a:t>, </a:t>
            </a:r>
            <a:r>
              <a:rPr lang="ko-KR" altLang="en-US" dirty="0"/>
              <a:t>사이드 네비게이션 바 메뉴 목록 클릭 시 해당 페이지로 이동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ko-KR" altLang="en-US" dirty="0"/>
              <a:t>검색어 입력 시 해당 검색어가 포함된 리스트 출력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 </a:t>
            </a:r>
            <a:r>
              <a:rPr lang="ko-KR" altLang="en-US" dirty="0"/>
              <a:t>저장된 전체 회원 리스트 출력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4.</a:t>
            </a:r>
            <a:r>
              <a:rPr lang="ko-KR" altLang="en-US" dirty="0"/>
              <a:t>회원 아이디 클릭 시 회원 상세보기로 </a:t>
            </a:r>
            <a:r>
              <a:rPr lang="ko-KR" altLang="en-US" dirty="0" err="1"/>
              <a:t>넘어감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EF7B20-D20E-45AA-B065-99E8857C82AA}"/>
              </a:ext>
            </a:extLst>
          </p:cNvPr>
          <p:cNvSpPr/>
          <p:nvPr/>
        </p:nvSpPr>
        <p:spPr>
          <a:xfrm>
            <a:off x="1273952" y="1610197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0E240F-4648-3F82-756E-AC0F62F13D0F}"/>
              </a:ext>
            </a:extLst>
          </p:cNvPr>
          <p:cNvSpPr txBox="1"/>
          <p:nvPr/>
        </p:nvSpPr>
        <p:spPr>
          <a:xfrm>
            <a:off x="-182825" y="1711074"/>
            <a:ext cx="17530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회원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팀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경기 목록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게시판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8EF4B62-A8DC-2479-28D3-43EB6D6DEB07}"/>
              </a:ext>
            </a:extLst>
          </p:cNvPr>
          <p:cNvSpPr/>
          <p:nvPr/>
        </p:nvSpPr>
        <p:spPr>
          <a:xfrm>
            <a:off x="1324302" y="2195682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F867759-279E-B1D5-D51D-32EB754A3B28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2EEBE5CC-8C13-162B-DCEF-294B14F308CE}"/>
              </a:ext>
            </a:extLst>
          </p:cNvPr>
          <p:cNvSpPr/>
          <p:nvPr/>
        </p:nvSpPr>
        <p:spPr>
          <a:xfrm>
            <a:off x="1638091" y="3378697"/>
            <a:ext cx="808036" cy="533400"/>
          </a:xfrm>
          <a:prstGeom prst="frame">
            <a:avLst>
              <a:gd name="adj1" fmla="val 69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F5A453-24C7-95A7-7C7D-5729C7B6140B}"/>
              </a:ext>
            </a:extLst>
          </p:cNvPr>
          <p:cNvSpPr/>
          <p:nvPr/>
        </p:nvSpPr>
        <p:spPr>
          <a:xfrm>
            <a:off x="1513483" y="3269612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360976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BB79E47A-68E0-1CD2-847A-08234229EE89}"/>
              </a:ext>
            </a:extLst>
          </p:cNvPr>
          <p:cNvSpPr/>
          <p:nvPr/>
        </p:nvSpPr>
        <p:spPr>
          <a:xfrm>
            <a:off x="0" y="397418"/>
            <a:ext cx="9067800" cy="610498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238BA7B-F44D-3D56-5D4F-DC4A79E10521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226589E-C7E2-A5F5-4FCB-F745D171287C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0205EA-49BF-5636-4D8D-F5123313AE7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998693-85B7-6EE3-27DE-E4013B75F4A9}"/>
              </a:ext>
            </a:extLst>
          </p:cNvPr>
          <p:cNvSpPr txBox="1"/>
          <p:nvPr/>
        </p:nvSpPr>
        <p:spPr>
          <a:xfrm>
            <a:off x="101600" y="25400"/>
            <a:ext cx="3071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관리자 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–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팀 관리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7685135-C9A2-34F9-D1A6-39C6A82BF9CF}"/>
              </a:ext>
            </a:extLst>
          </p:cNvPr>
          <p:cNvSpPr/>
          <p:nvPr/>
        </p:nvSpPr>
        <p:spPr>
          <a:xfrm rot="5400000">
            <a:off x="-2360667" y="2754367"/>
            <a:ext cx="6108700" cy="138736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39B97-E602-ED94-0DB7-49FE0EF8C19A}"/>
              </a:ext>
            </a:extLst>
          </p:cNvPr>
          <p:cNvSpPr txBox="1"/>
          <p:nvPr/>
        </p:nvSpPr>
        <p:spPr>
          <a:xfrm>
            <a:off x="515864" y="5865542"/>
            <a:ext cx="1198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로그아웃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7D2C91-4579-D33E-BA4A-78340D6B9C22}"/>
              </a:ext>
            </a:extLst>
          </p:cNvPr>
          <p:cNvSpPr txBox="1"/>
          <p:nvPr/>
        </p:nvSpPr>
        <p:spPr>
          <a:xfrm>
            <a:off x="1385832" y="684681"/>
            <a:ext cx="268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/>
              <a:t>팀 목록</a:t>
            </a:r>
            <a:endParaRPr lang="ko-KR" altLang="en-US" sz="2400" b="1" dirty="0"/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CBC5EB7-79CF-4683-6F6E-4FF95DB9371D}"/>
              </a:ext>
            </a:extLst>
          </p:cNvPr>
          <p:cNvGraphicFramePr>
            <a:graphicFrameLocks noGrp="1"/>
          </p:cNvGraphicFramePr>
          <p:nvPr/>
        </p:nvGraphicFramePr>
        <p:xfrm>
          <a:off x="1507127" y="2328469"/>
          <a:ext cx="6990243" cy="33627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7673">
                  <a:extLst>
                    <a:ext uri="{9D8B030D-6E8A-4147-A177-3AD203B41FA5}">
                      <a16:colId xmlns:a16="http://schemas.microsoft.com/office/drawing/2014/main" val="3246620499"/>
                    </a:ext>
                  </a:extLst>
                </a:gridCol>
                <a:gridCol w="1911600">
                  <a:extLst>
                    <a:ext uri="{9D8B030D-6E8A-4147-A177-3AD203B41FA5}">
                      <a16:colId xmlns:a16="http://schemas.microsoft.com/office/drawing/2014/main" val="2252025023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614352392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775254014"/>
                    </a:ext>
                  </a:extLst>
                </a:gridCol>
                <a:gridCol w="1220270">
                  <a:extLst>
                    <a:ext uri="{9D8B030D-6E8A-4147-A177-3AD203B41FA5}">
                      <a16:colId xmlns:a16="http://schemas.microsoft.com/office/drawing/2014/main" val="4156255295"/>
                    </a:ext>
                  </a:extLst>
                </a:gridCol>
              </a:tblGrid>
              <a:tr h="8320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팀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 err="1"/>
                        <a:t>팀명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지역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랭크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인원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760947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800" dirty="0" err="1"/>
                        <a:t>흰수염해적단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경기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플래티넘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890848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800" dirty="0" err="1"/>
                        <a:t>빨간머리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서울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골드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817934"/>
                  </a:ext>
                </a:extLst>
              </a:tr>
              <a:tr h="84358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800" dirty="0" err="1"/>
                        <a:t>개발냥발</a:t>
                      </a:r>
                      <a:endParaRPr lang="ko-KR" altLang="en-US" sz="18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충남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브론즈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283661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97A293-0ED5-04CD-9B35-E1675771987F}"/>
              </a:ext>
            </a:extLst>
          </p:cNvPr>
          <p:cNvSpPr/>
          <p:nvPr/>
        </p:nvSpPr>
        <p:spPr>
          <a:xfrm>
            <a:off x="79622" y="2153675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6A8A17-1886-BC70-4C51-D15EC3500D3F}"/>
              </a:ext>
            </a:extLst>
          </p:cNvPr>
          <p:cNvSpPr txBox="1"/>
          <p:nvPr/>
        </p:nvSpPr>
        <p:spPr>
          <a:xfrm>
            <a:off x="9059613" y="376681"/>
            <a:ext cx="3284787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1.</a:t>
            </a:r>
            <a:r>
              <a:rPr lang="ko-KR" altLang="en-US" dirty="0"/>
              <a:t>관리자 로그인 시 회원목록 화면 출력</a:t>
            </a:r>
            <a:r>
              <a:rPr lang="en-US" altLang="ko-KR" dirty="0"/>
              <a:t>, </a:t>
            </a:r>
            <a:r>
              <a:rPr lang="ko-KR" altLang="en-US" dirty="0"/>
              <a:t>사이드 네비게이션 바 메뉴 목록 클릭 시 해당 페이지로 이동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ko-KR" altLang="en-US" dirty="0"/>
              <a:t>검색어 입력 시 해당 검색어가 포함된 리스트 출력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  </a:t>
            </a:r>
            <a:r>
              <a:rPr lang="ko-KR" altLang="en-US" dirty="0"/>
              <a:t>저장된 정보가 많을 경우  자동으로 스크롤바 생성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0E240F-4648-3F82-756E-AC0F62F13D0F}"/>
              </a:ext>
            </a:extLst>
          </p:cNvPr>
          <p:cNvSpPr txBox="1"/>
          <p:nvPr/>
        </p:nvSpPr>
        <p:spPr>
          <a:xfrm>
            <a:off x="-149992" y="1809155"/>
            <a:ext cx="17530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회원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팀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경기 목록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게시판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8EF4B62-A8DC-2479-28D3-43EB6D6DEB07}"/>
              </a:ext>
            </a:extLst>
          </p:cNvPr>
          <p:cNvSpPr/>
          <p:nvPr/>
        </p:nvSpPr>
        <p:spPr>
          <a:xfrm>
            <a:off x="1333832" y="2199208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F867759-279E-B1D5-D51D-32EB754A3B28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B34578-7225-AC42-9B37-58BFF2727064}"/>
              </a:ext>
            </a:extLst>
          </p:cNvPr>
          <p:cNvSpPr/>
          <p:nvPr/>
        </p:nvSpPr>
        <p:spPr>
          <a:xfrm>
            <a:off x="8497368" y="2328468"/>
            <a:ext cx="243492" cy="336278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041C33-514C-A808-0E4B-E3E7D3B79102}"/>
              </a:ext>
            </a:extLst>
          </p:cNvPr>
          <p:cNvSpPr/>
          <p:nvPr/>
        </p:nvSpPr>
        <p:spPr>
          <a:xfrm>
            <a:off x="8497368" y="2328468"/>
            <a:ext cx="243492" cy="22032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FEB6219-B741-D120-D995-DFD49BC5EAAD}"/>
              </a:ext>
            </a:extLst>
          </p:cNvPr>
          <p:cNvSpPr/>
          <p:nvPr/>
        </p:nvSpPr>
        <p:spPr>
          <a:xfrm>
            <a:off x="8497368" y="5473305"/>
            <a:ext cx="243492" cy="22032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▽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EF7B20-D20E-45AA-B065-99E8857C82AA}"/>
              </a:ext>
            </a:extLst>
          </p:cNvPr>
          <p:cNvSpPr/>
          <p:nvPr/>
        </p:nvSpPr>
        <p:spPr>
          <a:xfrm>
            <a:off x="8310159" y="2139166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282097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951FF79C-47EC-1100-8E4F-60F9C2FFACC1}"/>
              </a:ext>
            </a:extLst>
          </p:cNvPr>
          <p:cNvSpPr/>
          <p:nvPr/>
        </p:nvSpPr>
        <p:spPr>
          <a:xfrm>
            <a:off x="0" y="436553"/>
            <a:ext cx="9067800" cy="61049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817503-7185-E15C-1FFA-CCE8FE257453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AEDA0E9-66CD-43EC-E618-975C8CF65602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5EA5CD-7935-4DA5-9445-36C942AEE7D5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998693-85B7-6EE3-27DE-E4013B75F4A9}"/>
              </a:ext>
            </a:extLst>
          </p:cNvPr>
          <p:cNvSpPr txBox="1"/>
          <p:nvPr/>
        </p:nvSpPr>
        <p:spPr>
          <a:xfrm>
            <a:off x="101600" y="25400"/>
            <a:ext cx="323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관리자 페이지</a:t>
            </a:r>
            <a:r>
              <a:rPr lang="en-US" altLang="ko-KR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-</a:t>
            </a:r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경기목록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최연희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7685135-C9A2-34F9-D1A6-39C6A82BF9CF}"/>
              </a:ext>
            </a:extLst>
          </p:cNvPr>
          <p:cNvSpPr/>
          <p:nvPr/>
        </p:nvSpPr>
        <p:spPr>
          <a:xfrm rot="5400000">
            <a:off x="-2177843" y="2571543"/>
            <a:ext cx="6108700" cy="175301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39B97-E602-ED94-0DB7-49FE0EF8C19A}"/>
              </a:ext>
            </a:extLst>
          </p:cNvPr>
          <p:cNvSpPr txBox="1"/>
          <p:nvPr/>
        </p:nvSpPr>
        <p:spPr>
          <a:xfrm>
            <a:off x="515864" y="5865542"/>
            <a:ext cx="1198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로그아웃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7D2C91-4579-D33E-BA4A-78340D6B9C22}"/>
              </a:ext>
            </a:extLst>
          </p:cNvPr>
          <p:cNvSpPr txBox="1"/>
          <p:nvPr/>
        </p:nvSpPr>
        <p:spPr>
          <a:xfrm>
            <a:off x="1896939" y="546427"/>
            <a:ext cx="268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경기 내역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CBC5EB7-79CF-4683-6F6E-4FF95DB9371D}"/>
              </a:ext>
            </a:extLst>
          </p:cNvPr>
          <p:cNvGraphicFramePr>
            <a:graphicFrameLocks noGrp="1"/>
          </p:cNvGraphicFramePr>
          <p:nvPr/>
        </p:nvGraphicFramePr>
        <p:xfrm>
          <a:off x="1862527" y="1640503"/>
          <a:ext cx="6817511" cy="25215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94579">
                  <a:extLst>
                    <a:ext uri="{9D8B030D-6E8A-4147-A177-3AD203B41FA5}">
                      <a16:colId xmlns:a16="http://schemas.microsoft.com/office/drawing/2014/main" val="2614352392"/>
                    </a:ext>
                  </a:extLst>
                </a:gridCol>
                <a:gridCol w="3448521">
                  <a:extLst>
                    <a:ext uri="{9D8B030D-6E8A-4147-A177-3AD203B41FA5}">
                      <a16:colId xmlns:a16="http://schemas.microsoft.com/office/drawing/2014/main" val="775254014"/>
                    </a:ext>
                  </a:extLst>
                </a:gridCol>
                <a:gridCol w="1374411">
                  <a:extLst>
                    <a:ext uri="{9D8B030D-6E8A-4147-A177-3AD203B41FA5}">
                      <a16:colId xmlns:a16="http://schemas.microsoft.com/office/drawing/2014/main" val="4156255295"/>
                    </a:ext>
                  </a:extLst>
                </a:gridCol>
              </a:tblGrid>
              <a:tr h="6239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경기장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상태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760947"/>
                  </a:ext>
                </a:extLst>
              </a:tr>
              <a:tr h="6325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dirty="0"/>
                        <a:t>0000-00-00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수원</a:t>
                      </a:r>
                      <a:r>
                        <a:rPr lang="en-US" altLang="ko-KR" dirty="0"/>
                        <a:t>kt</a:t>
                      </a:r>
                      <a:r>
                        <a:rPr lang="ko-KR" altLang="en-US" dirty="0" err="1"/>
                        <a:t>소닉붐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경기 예정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890848"/>
                  </a:ext>
                </a:extLst>
              </a:tr>
              <a:tr h="6325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0000-00-00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 err="1"/>
                        <a:t>서울잠실체육관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경기 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817934"/>
                  </a:ext>
                </a:extLst>
              </a:tr>
              <a:tr h="6325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0000-00-00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사직실내체육관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dirty="0"/>
                        <a:t>경기 종료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28366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A6A8A17-1886-BC70-4C51-D15EC3500D3F}"/>
              </a:ext>
            </a:extLst>
          </p:cNvPr>
          <p:cNvSpPr txBox="1"/>
          <p:nvPr/>
        </p:nvSpPr>
        <p:spPr>
          <a:xfrm>
            <a:off x="9059613" y="376681"/>
            <a:ext cx="3132387" cy="6271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경기 목록 클릭 시 과거</a:t>
            </a:r>
            <a:r>
              <a:rPr lang="en-US" altLang="ko-KR" dirty="0"/>
              <a:t>, </a:t>
            </a:r>
            <a:r>
              <a:rPr lang="ko-KR" altLang="en-US" dirty="0"/>
              <a:t>현재</a:t>
            </a:r>
            <a:r>
              <a:rPr lang="en-US" altLang="ko-KR" dirty="0"/>
              <a:t>, </a:t>
            </a:r>
            <a:r>
              <a:rPr lang="ko-KR" altLang="en-US" dirty="0"/>
              <a:t>예정된 경기 목록 리스트 출력</a:t>
            </a:r>
            <a:r>
              <a:rPr lang="en-US" altLang="ko-KR" dirty="0"/>
              <a:t>(</a:t>
            </a:r>
            <a:r>
              <a:rPr lang="ko-KR" altLang="en-US" dirty="0"/>
              <a:t>경기</a:t>
            </a:r>
            <a:r>
              <a:rPr lang="en-US" altLang="ko-KR" dirty="0"/>
              <a:t>DB</a:t>
            </a:r>
            <a:r>
              <a:rPr lang="ko-KR" altLang="en-US" dirty="0"/>
              <a:t>에서 리스트 가져옴</a:t>
            </a:r>
            <a:r>
              <a:rPr lang="en-US" altLang="ko-KR" dirty="0"/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 DB</a:t>
            </a:r>
            <a:r>
              <a:rPr lang="ko-KR" altLang="en-US" dirty="0"/>
              <a:t>에 저장된 경기 리스트를 날짜 기준으로 내림차순으로 출력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DB</a:t>
            </a:r>
            <a:r>
              <a:rPr lang="ko-KR" altLang="en-US" dirty="0"/>
              <a:t>에 저장된 기준으로 경기생성</a:t>
            </a:r>
            <a:r>
              <a:rPr lang="en-US" altLang="ko-KR" dirty="0"/>
              <a:t>/</a:t>
            </a:r>
            <a:r>
              <a:rPr lang="ko-KR" altLang="en-US" dirty="0"/>
              <a:t>경기 완료 출력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게시판 클릭 시 게시판 페이지로 이동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저장된 정보가 많을 경우  자동으로 스크롤바 생성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061ACB7-ACBB-1195-0A77-839274E1D7F8}"/>
              </a:ext>
            </a:extLst>
          </p:cNvPr>
          <p:cNvSpPr/>
          <p:nvPr/>
        </p:nvSpPr>
        <p:spPr>
          <a:xfrm>
            <a:off x="1810290" y="1463023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2</a:t>
            </a:r>
            <a:endParaRPr lang="ko-KR" altLang="en-US" b="1" dirty="0"/>
          </a:p>
        </p:txBody>
      </p:sp>
      <p:sp>
        <p:nvSpPr>
          <p:cNvPr id="3" name="액자 2">
            <a:extLst>
              <a:ext uri="{FF2B5EF4-FFF2-40B4-BE49-F238E27FC236}">
                <a16:creationId xmlns:a16="http://schemas.microsoft.com/office/drawing/2014/main" id="{96B6B9F4-3A8E-A225-11DE-9ED76B0CE556}"/>
              </a:ext>
            </a:extLst>
          </p:cNvPr>
          <p:cNvSpPr/>
          <p:nvPr/>
        </p:nvSpPr>
        <p:spPr>
          <a:xfrm>
            <a:off x="7318186" y="2202375"/>
            <a:ext cx="1391762" cy="2062560"/>
          </a:xfrm>
          <a:prstGeom prst="frame">
            <a:avLst>
              <a:gd name="adj1" fmla="val 178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A77128-F38C-4A68-09E3-5969E5AD7FBD}"/>
              </a:ext>
            </a:extLst>
          </p:cNvPr>
          <p:cNvSpPr/>
          <p:nvPr/>
        </p:nvSpPr>
        <p:spPr>
          <a:xfrm>
            <a:off x="7224330" y="1955628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3</a:t>
            </a:r>
            <a:endParaRPr lang="ko-KR" altLang="en-US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4434ACE-6BAB-F8BE-FF22-F77C5BC7B481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C2B21-5FEF-D6BB-6F8E-5BE49554D434}"/>
              </a:ext>
            </a:extLst>
          </p:cNvPr>
          <p:cNvSpPr txBox="1"/>
          <p:nvPr/>
        </p:nvSpPr>
        <p:spPr>
          <a:xfrm>
            <a:off x="29020" y="1769220"/>
            <a:ext cx="17530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회원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팀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경기 관리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게시판</a:t>
            </a:r>
            <a:endParaRPr lang="en-US" altLang="ko-KR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97A293-0ED5-04CD-9B35-E1675771987F}"/>
              </a:ext>
            </a:extLst>
          </p:cNvPr>
          <p:cNvSpPr/>
          <p:nvPr/>
        </p:nvSpPr>
        <p:spPr>
          <a:xfrm>
            <a:off x="29020" y="2889067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C3B29F5-50BF-893C-0359-E1BDACA500C0}"/>
              </a:ext>
            </a:extLst>
          </p:cNvPr>
          <p:cNvSpPr/>
          <p:nvPr/>
        </p:nvSpPr>
        <p:spPr>
          <a:xfrm>
            <a:off x="29020" y="3368225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4</a:t>
            </a:r>
            <a:endParaRPr lang="ko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A76BA7-7B4D-C861-081C-53679A461561}"/>
              </a:ext>
            </a:extLst>
          </p:cNvPr>
          <p:cNvSpPr/>
          <p:nvPr/>
        </p:nvSpPr>
        <p:spPr>
          <a:xfrm>
            <a:off x="8683831" y="1635840"/>
            <a:ext cx="345872" cy="252159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E036B75-9B01-40A7-CC67-CC7356C2BC59}"/>
              </a:ext>
            </a:extLst>
          </p:cNvPr>
          <p:cNvSpPr/>
          <p:nvPr/>
        </p:nvSpPr>
        <p:spPr>
          <a:xfrm>
            <a:off x="8680038" y="1635840"/>
            <a:ext cx="345872" cy="3197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CC64883-14F1-BB14-3F87-BDA7700B000C}"/>
              </a:ext>
            </a:extLst>
          </p:cNvPr>
          <p:cNvSpPr/>
          <p:nvPr/>
        </p:nvSpPr>
        <p:spPr>
          <a:xfrm>
            <a:off x="8680038" y="3835983"/>
            <a:ext cx="345872" cy="3197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6D7FE94-4898-C5C1-50E9-ED503A8F2335}"/>
              </a:ext>
            </a:extLst>
          </p:cNvPr>
          <p:cNvSpPr/>
          <p:nvPr/>
        </p:nvSpPr>
        <p:spPr>
          <a:xfrm>
            <a:off x="8520983" y="1526676"/>
            <a:ext cx="346588" cy="349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5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4755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FC8D106-87D1-1907-7A56-052731C7EAF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4A90EF-3633-38C4-FE53-7280D113E551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54FBDC-4047-DAA9-EA2E-7BD06B25F85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74E9B05-1542-D120-9A10-E3E961290ECF}"/>
              </a:ext>
            </a:extLst>
          </p:cNvPr>
          <p:cNvSpPr/>
          <p:nvPr/>
        </p:nvSpPr>
        <p:spPr>
          <a:xfrm>
            <a:off x="0" y="393700"/>
            <a:ext cx="9067800" cy="5958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5EA816-C2C2-724D-F94E-438C3B07839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00916E2-2AB1-5B67-3691-244CF741BABE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로그인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회원가입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140F2F-3200-D984-0394-213A3F7A873D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E166F8-7F84-FD13-E683-18919DE57834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09ECB2-D6A8-B793-E53E-8791E5F67C55}"/>
              </a:ext>
            </a:extLst>
          </p:cNvPr>
          <p:cNvSpPr txBox="1"/>
          <p:nvPr/>
        </p:nvSpPr>
        <p:spPr>
          <a:xfrm>
            <a:off x="3480566" y="1467194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아이디 찾기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C76356-1557-5303-09E0-D32D430C888E}"/>
              </a:ext>
            </a:extLst>
          </p:cNvPr>
          <p:cNvSpPr txBox="1"/>
          <p:nvPr/>
        </p:nvSpPr>
        <p:spPr>
          <a:xfrm>
            <a:off x="101600" y="0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아이디 찾기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89D1E9-2D32-2697-F30D-608616DA18F7}"/>
              </a:ext>
            </a:extLst>
          </p:cNvPr>
          <p:cNvSpPr txBox="1"/>
          <p:nvPr/>
        </p:nvSpPr>
        <p:spPr>
          <a:xfrm>
            <a:off x="9067800" y="393700"/>
            <a:ext cx="3113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D6DBCA0-2C25-CB7E-5C24-6217AF2C2E10}"/>
              </a:ext>
            </a:extLst>
          </p:cNvPr>
          <p:cNvSpPr txBox="1"/>
          <p:nvPr/>
        </p:nvSpPr>
        <p:spPr>
          <a:xfrm>
            <a:off x="9067800" y="393700"/>
            <a:ext cx="31135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이름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생년월일 </a:t>
            </a:r>
            <a:r>
              <a:rPr lang="en-US" altLang="ko-KR" sz="1400" dirty="0"/>
              <a:t>8</a:t>
            </a:r>
            <a:r>
              <a:rPr lang="ko-KR" altLang="en-US" sz="1400" dirty="0"/>
              <a:t>자리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FontTx/>
              <a:buAutoNum type="arabicPeriod"/>
            </a:pPr>
            <a:r>
              <a:rPr lang="ko-KR" altLang="en-US" sz="1400" dirty="0"/>
              <a:t>핸드폰번호 하이픈</a:t>
            </a:r>
            <a:r>
              <a:rPr lang="en-US" altLang="ko-KR" sz="1400" dirty="0"/>
              <a:t>(-) </a:t>
            </a:r>
            <a:r>
              <a:rPr lang="ko-KR" altLang="en-US" sz="1400" dirty="0"/>
              <a:t>없이 </a:t>
            </a:r>
            <a:r>
              <a:rPr lang="en-US" altLang="ko-KR" sz="1400" dirty="0"/>
              <a:t>11</a:t>
            </a:r>
            <a:r>
              <a:rPr lang="ko-KR" altLang="en-US" sz="1400" dirty="0"/>
              <a:t>자리로 입력 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확인 클릭 후 구분</a:t>
            </a:r>
            <a:r>
              <a:rPr lang="en-US" altLang="ko-KR" sz="1400" dirty="0"/>
              <a:t>, </a:t>
            </a:r>
            <a:r>
              <a:rPr lang="ko-KR" altLang="en-US" sz="1400" dirty="0"/>
              <a:t>이름</a:t>
            </a:r>
            <a:r>
              <a:rPr lang="en-US" altLang="ko-KR" sz="1400" dirty="0"/>
              <a:t>, </a:t>
            </a:r>
            <a:r>
              <a:rPr lang="ko-KR" altLang="en-US" sz="1400" dirty="0"/>
              <a:t>생년월일</a:t>
            </a:r>
            <a:r>
              <a:rPr lang="en-US" altLang="ko-KR" sz="1400" dirty="0"/>
              <a:t>, </a:t>
            </a:r>
            <a:r>
              <a:rPr lang="ko-KR" altLang="en-US" sz="1400" dirty="0"/>
              <a:t>핸드폰 번호 </a:t>
            </a:r>
            <a:r>
              <a:rPr lang="en-US" altLang="ko-KR" sz="1400" dirty="0"/>
              <a:t>DB</a:t>
            </a:r>
            <a:r>
              <a:rPr lang="ko-KR" altLang="en-US" sz="1400" dirty="0"/>
              <a:t>정보와 동일하면 아이디 팝업창으로 띄우기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FontTx/>
              <a:buAutoNum type="arabicPeriod"/>
            </a:pPr>
            <a:r>
              <a:rPr lang="ko-KR" altLang="en-US" sz="1400" dirty="0"/>
              <a:t>취소 클릭 시 입력 데이터 삭제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8A9220D-C570-FF68-41A1-7DADDD718F60}"/>
              </a:ext>
            </a:extLst>
          </p:cNvPr>
          <p:cNvSpPr/>
          <p:nvPr/>
        </p:nvSpPr>
        <p:spPr>
          <a:xfrm>
            <a:off x="3073400" y="2454144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이름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3CFD3D-67C4-D25D-D90A-396379671729}"/>
              </a:ext>
            </a:extLst>
          </p:cNvPr>
          <p:cNvSpPr/>
          <p:nvPr/>
        </p:nvSpPr>
        <p:spPr>
          <a:xfrm>
            <a:off x="3073400" y="3254244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생년월일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D1D797C-D834-CABF-9E23-4C57C9ED6172}"/>
              </a:ext>
            </a:extLst>
          </p:cNvPr>
          <p:cNvSpPr/>
          <p:nvPr/>
        </p:nvSpPr>
        <p:spPr>
          <a:xfrm>
            <a:off x="3073400" y="4685088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확인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04C2F0-ADFE-1A78-F6D8-A733A8C1A36D}"/>
              </a:ext>
            </a:extLst>
          </p:cNvPr>
          <p:cNvSpPr/>
          <p:nvPr/>
        </p:nvSpPr>
        <p:spPr>
          <a:xfrm>
            <a:off x="4635500" y="4685088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취소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486504E-7ABD-3C3B-C6AB-7557F31879B3}"/>
              </a:ext>
            </a:extLst>
          </p:cNvPr>
          <p:cNvSpPr/>
          <p:nvPr/>
        </p:nvSpPr>
        <p:spPr>
          <a:xfrm>
            <a:off x="4584699" y="4530624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E6CF0BF-B02C-EC8E-1AED-B11C6CD99BBF}"/>
              </a:ext>
            </a:extLst>
          </p:cNvPr>
          <p:cNvSpPr/>
          <p:nvPr/>
        </p:nvSpPr>
        <p:spPr>
          <a:xfrm>
            <a:off x="3073400" y="3985301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핸드폰 번호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CBB6701-F377-2E0F-1D24-A91B69E5B2B2}"/>
              </a:ext>
            </a:extLst>
          </p:cNvPr>
          <p:cNvSpPr/>
          <p:nvPr/>
        </p:nvSpPr>
        <p:spPr>
          <a:xfrm>
            <a:off x="2907267" y="2260113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D7A480-5302-CA2A-A3E7-3542BB63D152}"/>
              </a:ext>
            </a:extLst>
          </p:cNvPr>
          <p:cNvSpPr/>
          <p:nvPr/>
        </p:nvSpPr>
        <p:spPr>
          <a:xfrm>
            <a:off x="2907267" y="3131050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F28D2D-90EA-7447-0DA6-FA52C8F499F7}"/>
              </a:ext>
            </a:extLst>
          </p:cNvPr>
          <p:cNvSpPr/>
          <p:nvPr/>
        </p:nvSpPr>
        <p:spPr>
          <a:xfrm>
            <a:off x="2919967" y="455299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8CD791D-F2F0-745A-5D62-15E9500D9D0C}"/>
              </a:ext>
            </a:extLst>
          </p:cNvPr>
          <p:cNvSpPr/>
          <p:nvPr/>
        </p:nvSpPr>
        <p:spPr>
          <a:xfrm>
            <a:off x="2907268" y="387230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511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FC8D106-87D1-1907-7A56-052731C7EAF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4A90EF-3633-38C4-FE53-7280D113E551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54FBDC-4047-DAA9-EA2E-7BD06B25F85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74E9B05-1542-D120-9A10-E3E961290ECF}"/>
              </a:ext>
            </a:extLst>
          </p:cNvPr>
          <p:cNvSpPr/>
          <p:nvPr/>
        </p:nvSpPr>
        <p:spPr>
          <a:xfrm>
            <a:off x="0" y="393700"/>
            <a:ext cx="9067800" cy="5958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E166F8-7F84-FD13-E683-18919DE57834}"/>
              </a:ext>
            </a:extLst>
          </p:cNvPr>
          <p:cNvSpPr/>
          <p:nvPr/>
        </p:nvSpPr>
        <p:spPr>
          <a:xfrm>
            <a:off x="0" y="989568"/>
            <a:ext cx="9067800" cy="586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09ECB2-D6A8-B793-E53E-8791E5F67C55}"/>
              </a:ext>
            </a:extLst>
          </p:cNvPr>
          <p:cNvSpPr txBox="1"/>
          <p:nvPr/>
        </p:nvSpPr>
        <p:spPr>
          <a:xfrm>
            <a:off x="2831876" y="1058451"/>
            <a:ext cx="3837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회원님의 아이디는 </a:t>
            </a:r>
            <a:r>
              <a:rPr lang="en-US" altLang="ko-KR" sz="2000" dirty="0"/>
              <a:t>OOO</a:t>
            </a:r>
            <a:r>
              <a:rPr lang="ko-KR" altLang="en-US" sz="2000" dirty="0"/>
              <a:t>입니다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C76356-1557-5303-09E0-D32D430C888E}"/>
              </a:ext>
            </a:extLst>
          </p:cNvPr>
          <p:cNvSpPr txBox="1"/>
          <p:nvPr/>
        </p:nvSpPr>
        <p:spPr>
          <a:xfrm>
            <a:off x="101600" y="0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아이디 확인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89D1E9-2D32-2697-F30D-608616DA18F7}"/>
              </a:ext>
            </a:extLst>
          </p:cNvPr>
          <p:cNvSpPr txBox="1"/>
          <p:nvPr/>
        </p:nvSpPr>
        <p:spPr>
          <a:xfrm>
            <a:off x="9067800" y="393700"/>
            <a:ext cx="3113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D6DBCA0-2C25-CB7E-5C24-6217AF2C2E10}"/>
              </a:ext>
            </a:extLst>
          </p:cNvPr>
          <p:cNvSpPr txBox="1"/>
          <p:nvPr/>
        </p:nvSpPr>
        <p:spPr>
          <a:xfrm>
            <a:off x="9067800" y="393700"/>
            <a:ext cx="31135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아이디 찾기에서 입력한 데이터를 기반으로 </a:t>
            </a:r>
            <a:r>
              <a:rPr lang="en-US" altLang="ko-KR" sz="1400" dirty="0"/>
              <a:t>DB</a:t>
            </a:r>
            <a:r>
              <a:rPr lang="ko-KR" altLang="en-US" sz="1400" dirty="0"/>
              <a:t>에서 회원 아이디를 가져와서 알려줌</a:t>
            </a:r>
            <a:r>
              <a:rPr lang="en-US" altLang="ko-KR" sz="1400" dirty="0"/>
              <a:t>.</a:t>
            </a:r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확인 버튼 클릭 시 로그인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04C2F0-ADFE-1A78-F6D8-A733A8C1A36D}"/>
              </a:ext>
            </a:extLst>
          </p:cNvPr>
          <p:cNvSpPr/>
          <p:nvPr/>
        </p:nvSpPr>
        <p:spPr>
          <a:xfrm>
            <a:off x="4252871" y="2775450"/>
            <a:ext cx="995919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확인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CBB6701-F377-2E0F-1D24-A91B69E5B2B2}"/>
              </a:ext>
            </a:extLst>
          </p:cNvPr>
          <p:cNvSpPr/>
          <p:nvPr/>
        </p:nvSpPr>
        <p:spPr>
          <a:xfrm>
            <a:off x="2575003" y="953581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D7A480-5302-CA2A-A3E7-3542BB63D152}"/>
              </a:ext>
            </a:extLst>
          </p:cNvPr>
          <p:cNvSpPr/>
          <p:nvPr/>
        </p:nvSpPr>
        <p:spPr>
          <a:xfrm>
            <a:off x="4035504" y="260931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944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99170E-657E-F62C-F2B6-752588FAA0C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C4FA00-056A-F6D9-6902-73414EE7D409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99511F-2A58-F855-45CB-D07E6FE11197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74E9B05-1542-D120-9A10-E3E961290ECF}"/>
              </a:ext>
            </a:extLst>
          </p:cNvPr>
          <p:cNvSpPr/>
          <p:nvPr/>
        </p:nvSpPr>
        <p:spPr>
          <a:xfrm>
            <a:off x="0" y="393700"/>
            <a:ext cx="9067800" cy="5958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5EA816-C2C2-724D-F94E-438C3B078395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00916E2-2AB1-5B67-3691-244CF741BABE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로그인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회원가입 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140F2F-3200-D984-0394-213A3F7A873D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E166F8-7F84-FD13-E683-18919DE57834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C76356-1557-5303-09E0-D32D430C888E}"/>
              </a:ext>
            </a:extLst>
          </p:cNvPr>
          <p:cNvSpPr txBox="1"/>
          <p:nvPr/>
        </p:nvSpPr>
        <p:spPr>
          <a:xfrm>
            <a:off x="101600" y="0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비밀번호 찾기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89D1E9-2D32-2697-F30D-608616DA18F7}"/>
              </a:ext>
            </a:extLst>
          </p:cNvPr>
          <p:cNvSpPr txBox="1"/>
          <p:nvPr/>
        </p:nvSpPr>
        <p:spPr>
          <a:xfrm>
            <a:off x="9067800" y="393700"/>
            <a:ext cx="3113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D6DBCA0-2C25-CB7E-5C24-6217AF2C2E10}"/>
              </a:ext>
            </a:extLst>
          </p:cNvPr>
          <p:cNvSpPr txBox="1"/>
          <p:nvPr/>
        </p:nvSpPr>
        <p:spPr>
          <a:xfrm>
            <a:off x="9067800" y="393700"/>
            <a:ext cx="311356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이름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생년월일 </a:t>
            </a:r>
            <a:r>
              <a:rPr lang="en-US" altLang="ko-KR" sz="1400" dirty="0"/>
              <a:t>8</a:t>
            </a:r>
            <a:r>
              <a:rPr lang="ko-KR" altLang="en-US" sz="1400" dirty="0"/>
              <a:t>자리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FontTx/>
              <a:buAutoNum type="arabicPeriod"/>
            </a:pPr>
            <a:r>
              <a:rPr lang="ko-KR" altLang="en-US" sz="1400" dirty="0"/>
              <a:t>핸드폰번호 하이픈</a:t>
            </a:r>
            <a:r>
              <a:rPr lang="en-US" altLang="ko-KR" sz="1400" dirty="0"/>
              <a:t>(-) </a:t>
            </a:r>
            <a:r>
              <a:rPr lang="ko-KR" altLang="en-US" sz="1400" dirty="0"/>
              <a:t>없이 </a:t>
            </a:r>
            <a:r>
              <a:rPr lang="en-US" altLang="ko-KR" sz="1400" dirty="0"/>
              <a:t>11</a:t>
            </a:r>
            <a:r>
              <a:rPr lang="ko-KR" altLang="en-US" sz="1400" dirty="0"/>
              <a:t>자리로 입력 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아이디 입력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확인 클릭 시 회원 비밀번호 알려주는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FontTx/>
              <a:buAutoNum type="arabicPeriod"/>
            </a:pPr>
            <a:r>
              <a:rPr lang="ko-KR" altLang="en-US" sz="1400" dirty="0"/>
              <a:t>취소 클릭 시 입력 데이터 삭제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8A9220D-C570-FF68-41A1-7DADDD718F60}"/>
              </a:ext>
            </a:extLst>
          </p:cNvPr>
          <p:cNvSpPr/>
          <p:nvPr/>
        </p:nvSpPr>
        <p:spPr>
          <a:xfrm>
            <a:off x="3176431" y="2522809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이름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3CFD3D-67C4-D25D-D90A-396379671729}"/>
              </a:ext>
            </a:extLst>
          </p:cNvPr>
          <p:cNvSpPr/>
          <p:nvPr/>
        </p:nvSpPr>
        <p:spPr>
          <a:xfrm>
            <a:off x="3176431" y="3322909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생년월일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09ECB2-D6A8-B793-E53E-8791E5F67C55}"/>
              </a:ext>
            </a:extLst>
          </p:cNvPr>
          <p:cNvSpPr txBox="1"/>
          <p:nvPr/>
        </p:nvSpPr>
        <p:spPr>
          <a:xfrm>
            <a:off x="3505661" y="1312161"/>
            <a:ext cx="2465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비밀번호 찾기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D1D797C-D834-CABF-9E23-4C57C9ED6172}"/>
              </a:ext>
            </a:extLst>
          </p:cNvPr>
          <p:cNvSpPr/>
          <p:nvPr/>
        </p:nvSpPr>
        <p:spPr>
          <a:xfrm>
            <a:off x="3176431" y="5590880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확인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04C2F0-ADFE-1A78-F6D8-A733A8C1A36D}"/>
              </a:ext>
            </a:extLst>
          </p:cNvPr>
          <p:cNvSpPr/>
          <p:nvPr/>
        </p:nvSpPr>
        <p:spPr>
          <a:xfrm>
            <a:off x="4738531" y="5590880"/>
            <a:ext cx="14605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취소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486504E-7ABD-3C3B-C6AB-7557F31879B3}"/>
              </a:ext>
            </a:extLst>
          </p:cNvPr>
          <p:cNvSpPr/>
          <p:nvPr/>
        </p:nvSpPr>
        <p:spPr>
          <a:xfrm>
            <a:off x="4657184" y="541387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E6CF0BF-B02C-EC8E-1AED-B11C6CD99BBF}"/>
              </a:ext>
            </a:extLst>
          </p:cNvPr>
          <p:cNvSpPr/>
          <p:nvPr/>
        </p:nvSpPr>
        <p:spPr>
          <a:xfrm>
            <a:off x="3176431" y="4053966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핸드폰번호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566CE2-5FC4-E00F-6233-4F1BA97D11B4}"/>
              </a:ext>
            </a:extLst>
          </p:cNvPr>
          <p:cNvSpPr/>
          <p:nvPr/>
        </p:nvSpPr>
        <p:spPr>
          <a:xfrm>
            <a:off x="3176431" y="4748772"/>
            <a:ext cx="3022600" cy="444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아이디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CBB6701-F377-2E0F-1D24-A91B69E5B2B2}"/>
              </a:ext>
            </a:extLst>
          </p:cNvPr>
          <p:cNvSpPr/>
          <p:nvPr/>
        </p:nvSpPr>
        <p:spPr>
          <a:xfrm>
            <a:off x="3029121" y="241279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D7A480-5302-CA2A-A3E7-3542BB63D152}"/>
              </a:ext>
            </a:extLst>
          </p:cNvPr>
          <p:cNvSpPr/>
          <p:nvPr/>
        </p:nvSpPr>
        <p:spPr>
          <a:xfrm>
            <a:off x="3010299" y="321172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F28D2D-90EA-7447-0DA6-FA52C8F499F7}"/>
              </a:ext>
            </a:extLst>
          </p:cNvPr>
          <p:cNvSpPr/>
          <p:nvPr/>
        </p:nvSpPr>
        <p:spPr>
          <a:xfrm>
            <a:off x="3086499" y="5406237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8CD791D-F2F0-745A-5D62-15E9500D9D0C}"/>
              </a:ext>
            </a:extLst>
          </p:cNvPr>
          <p:cNvSpPr/>
          <p:nvPr/>
        </p:nvSpPr>
        <p:spPr>
          <a:xfrm>
            <a:off x="3029121" y="394860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F90DCA-927F-787E-06B4-4E9A6BC9BFF2}"/>
              </a:ext>
            </a:extLst>
          </p:cNvPr>
          <p:cNvSpPr/>
          <p:nvPr/>
        </p:nvSpPr>
        <p:spPr>
          <a:xfrm>
            <a:off x="3010299" y="4636102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0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FC8D106-87D1-1907-7A56-052731C7EAFB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4A90EF-3633-38C4-FE53-7280D113E551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54FBDC-4047-DAA9-EA2E-7BD06B25F853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74E9B05-1542-D120-9A10-E3E961290ECF}"/>
              </a:ext>
            </a:extLst>
          </p:cNvPr>
          <p:cNvSpPr/>
          <p:nvPr/>
        </p:nvSpPr>
        <p:spPr>
          <a:xfrm>
            <a:off x="0" y="393700"/>
            <a:ext cx="9067800" cy="5958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E166F8-7F84-FD13-E683-18919DE57834}"/>
              </a:ext>
            </a:extLst>
          </p:cNvPr>
          <p:cNvSpPr/>
          <p:nvPr/>
        </p:nvSpPr>
        <p:spPr>
          <a:xfrm>
            <a:off x="0" y="989568"/>
            <a:ext cx="9067800" cy="58684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09ECB2-D6A8-B793-E53E-8791E5F67C55}"/>
              </a:ext>
            </a:extLst>
          </p:cNvPr>
          <p:cNvSpPr txBox="1"/>
          <p:nvPr/>
        </p:nvSpPr>
        <p:spPr>
          <a:xfrm>
            <a:off x="2703634" y="1063535"/>
            <a:ext cx="40943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/>
              <a:t>회원님의 비밀번호는 </a:t>
            </a:r>
            <a:r>
              <a:rPr lang="en-US" altLang="ko-KR" sz="2000" dirty="0"/>
              <a:t>OOO</a:t>
            </a:r>
            <a:r>
              <a:rPr lang="ko-KR" altLang="en-US" sz="2000" dirty="0"/>
              <a:t>입니다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C76356-1557-5303-09E0-D32D430C888E}"/>
              </a:ext>
            </a:extLst>
          </p:cNvPr>
          <p:cNvSpPr txBox="1"/>
          <p:nvPr/>
        </p:nvSpPr>
        <p:spPr>
          <a:xfrm>
            <a:off x="101600" y="0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비밀번호 확인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89D1E9-2D32-2697-F30D-608616DA18F7}"/>
              </a:ext>
            </a:extLst>
          </p:cNvPr>
          <p:cNvSpPr txBox="1"/>
          <p:nvPr/>
        </p:nvSpPr>
        <p:spPr>
          <a:xfrm>
            <a:off x="9067800" y="393700"/>
            <a:ext cx="3113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D6DBCA0-2C25-CB7E-5C24-6217AF2C2E10}"/>
              </a:ext>
            </a:extLst>
          </p:cNvPr>
          <p:cNvSpPr txBox="1"/>
          <p:nvPr/>
        </p:nvSpPr>
        <p:spPr>
          <a:xfrm>
            <a:off x="9067800" y="393700"/>
            <a:ext cx="31135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비밀번호 찾기에서 입력한 데이터를 기반으로 </a:t>
            </a:r>
            <a:r>
              <a:rPr lang="en-US" altLang="ko-KR" sz="1400" dirty="0"/>
              <a:t>DB</a:t>
            </a:r>
            <a:r>
              <a:rPr lang="ko-KR" altLang="en-US" sz="1400" dirty="0"/>
              <a:t>에서 회원 비밀번호를 가져와서 알려줌</a:t>
            </a:r>
            <a:r>
              <a:rPr lang="en-US" altLang="ko-KR" sz="1400" dirty="0"/>
              <a:t>.</a:t>
            </a:r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확인 버튼 클릭 시 로그인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04C2F0-ADFE-1A78-F6D8-A733A8C1A36D}"/>
              </a:ext>
            </a:extLst>
          </p:cNvPr>
          <p:cNvSpPr/>
          <p:nvPr/>
        </p:nvSpPr>
        <p:spPr>
          <a:xfrm>
            <a:off x="4252871" y="2775450"/>
            <a:ext cx="995919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확인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CBB6701-F377-2E0F-1D24-A91B69E5B2B2}"/>
              </a:ext>
            </a:extLst>
          </p:cNvPr>
          <p:cNvSpPr/>
          <p:nvPr/>
        </p:nvSpPr>
        <p:spPr>
          <a:xfrm>
            <a:off x="2437496" y="971169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D7A480-5302-CA2A-A3E7-3542BB63D152}"/>
              </a:ext>
            </a:extLst>
          </p:cNvPr>
          <p:cNvSpPr/>
          <p:nvPr/>
        </p:nvSpPr>
        <p:spPr>
          <a:xfrm>
            <a:off x="4035504" y="260931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952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직사각형 59">
            <a:extLst>
              <a:ext uri="{FF2B5EF4-FFF2-40B4-BE49-F238E27FC236}">
                <a16:creationId xmlns:a16="http://schemas.microsoft.com/office/drawing/2014/main" id="{295B6991-2524-2B51-73B8-275F58B97F74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0733FCA-FF04-B8F3-8F62-92E71852DD04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6B02B1D-405D-C0FD-2E0E-B578175AA096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555953-FB7F-4376-30CF-47211DFC7A92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84CB54-EA9F-B3AB-C301-F7AB3C78337B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0AB091-CD5B-6AD1-F07A-643A63346F55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BAD63C-0DC9-6A35-5D33-F732D1376105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8D0037-96E6-033A-2079-BC7E5666FDA4}"/>
              </a:ext>
            </a:extLst>
          </p:cNvPr>
          <p:cNvSpPr/>
          <p:nvPr/>
        </p:nvSpPr>
        <p:spPr>
          <a:xfrm>
            <a:off x="0" y="13462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팀 목록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 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나의 팀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F69B388-D8A5-16B5-9ABF-1D8B44955999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F085F1B-D162-79AB-353D-0C293FA4400B}"/>
              </a:ext>
            </a:extLst>
          </p:cNvPr>
          <p:cNvSpPr/>
          <p:nvPr/>
        </p:nvSpPr>
        <p:spPr>
          <a:xfrm>
            <a:off x="0" y="1701800"/>
            <a:ext cx="9067800" cy="4800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AA0F50-8C0B-8C88-1F85-1FD75CCE74A0}"/>
              </a:ext>
            </a:extLst>
          </p:cNvPr>
          <p:cNvSpPr txBox="1"/>
          <p:nvPr/>
        </p:nvSpPr>
        <p:spPr>
          <a:xfrm>
            <a:off x="101600" y="0"/>
            <a:ext cx="2912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서비스 메인 페이지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B7F884-C0D3-46D0-FDA1-D73927A17F4F}"/>
              </a:ext>
            </a:extLst>
          </p:cNvPr>
          <p:cNvSpPr/>
          <p:nvPr/>
        </p:nvSpPr>
        <p:spPr>
          <a:xfrm>
            <a:off x="-1" y="1701800"/>
            <a:ext cx="4660901" cy="2514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981552-C5FE-607C-DA83-0AED4A216505}"/>
              </a:ext>
            </a:extLst>
          </p:cNvPr>
          <p:cNvSpPr/>
          <p:nvPr/>
        </p:nvSpPr>
        <p:spPr>
          <a:xfrm>
            <a:off x="0" y="4216400"/>
            <a:ext cx="4660900" cy="228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33946EB-A459-B4A5-984C-35904707009F}"/>
              </a:ext>
            </a:extLst>
          </p:cNvPr>
          <p:cNvSpPr/>
          <p:nvPr/>
        </p:nvSpPr>
        <p:spPr>
          <a:xfrm>
            <a:off x="4660900" y="1701800"/>
            <a:ext cx="4406900" cy="2514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40C28D3-44A0-E9F9-0A3F-F0F84BBB844C}"/>
              </a:ext>
            </a:extLst>
          </p:cNvPr>
          <p:cNvSpPr/>
          <p:nvPr/>
        </p:nvSpPr>
        <p:spPr>
          <a:xfrm>
            <a:off x="4660900" y="4216400"/>
            <a:ext cx="4406900" cy="2286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326EA-E212-8A28-1249-AFFFE2525FE8}"/>
              </a:ext>
            </a:extLst>
          </p:cNvPr>
          <p:cNvSpPr txBox="1"/>
          <p:nvPr/>
        </p:nvSpPr>
        <p:spPr>
          <a:xfrm>
            <a:off x="4749800" y="1872735"/>
            <a:ext cx="411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최신 경기목록                                      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+ </a:t>
            </a:r>
            <a:r>
              <a:rPr lang="ko-KR" altLang="en-US" sz="1200" dirty="0" err="1">
                <a:solidFill>
                  <a:sysClr val="windowText" lastClr="000000"/>
                </a:solidFill>
              </a:rPr>
              <a:t>더보기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A6CF14A-8EEF-2DA3-DEB2-A4EBD65C32F7}"/>
              </a:ext>
            </a:extLst>
          </p:cNvPr>
          <p:cNvSpPr/>
          <p:nvPr/>
        </p:nvSpPr>
        <p:spPr>
          <a:xfrm>
            <a:off x="4749800" y="2286000"/>
            <a:ext cx="4114800" cy="1701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BB2C13-3282-324E-9B9F-D76873331962}"/>
              </a:ext>
            </a:extLst>
          </p:cNvPr>
          <p:cNvSpPr txBox="1"/>
          <p:nvPr/>
        </p:nvSpPr>
        <p:spPr>
          <a:xfrm>
            <a:off x="0" y="4352667"/>
            <a:ext cx="4660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게시판                                                            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+ </a:t>
            </a:r>
            <a:r>
              <a:rPr lang="ko-KR" altLang="en-US" sz="1200" dirty="0" err="1">
                <a:solidFill>
                  <a:sysClr val="windowText" lastClr="000000"/>
                </a:solidFill>
              </a:rPr>
              <a:t>더보기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3C9BE43-A812-F5B5-990E-89ACFB66CB49}"/>
              </a:ext>
            </a:extLst>
          </p:cNvPr>
          <p:cNvSpPr/>
          <p:nvPr/>
        </p:nvSpPr>
        <p:spPr>
          <a:xfrm>
            <a:off x="101600" y="4686300"/>
            <a:ext cx="4470400" cy="1701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F21F4E-58EF-6E00-331C-AB45B08BF679}"/>
              </a:ext>
            </a:extLst>
          </p:cNvPr>
          <p:cNvSpPr txBox="1"/>
          <p:nvPr/>
        </p:nvSpPr>
        <p:spPr>
          <a:xfrm>
            <a:off x="4660900" y="4352667"/>
            <a:ext cx="4406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</a:rPr>
              <a:t>전체 랭킹 정보                                        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+ </a:t>
            </a:r>
            <a:r>
              <a:rPr lang="ko-KR" altLang="en-US" sz="1200" dirty="0" err="1">
                <a:solidFill>
                  <a:sysClr val="windowText" lastClr="000000"/>
                </a:solidFill>
              </a:rPr>
              <a:t>더보기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DBC2ACF-F1CB-0364-1AC2-95463E37F63A}"/>
              </a:ext>
            </a:extLst>
          </p:cNvPr>
          <p:cNvSpPr/>
          <p:nvPr/>
        </p:nvSpPr>
        <p:spPr>
          <a:xfrm>
            <a:off x="4749800" y="4686300"/>
            <a:ext cx="4203700" cy="1701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ysClr val="windowText" lastClr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7C3BCA8-6F83-99F1-B8C3-1050DCC9FC08}"/>
              </a:ext>
            </a:extLst>
          </p:cNvPr>
          <p:cNvGrpSpPr/>
          <p:nvPr/>
        </p:nvGrpSpPr>
        <p:grpSpPr>
          <a:xfrm>
            <a:off x="4902200" y="2425700"/>
            <a:ext cx="88900" cy="1393309"/>
            <a:chOff x="3454400" y="2425700"/>
            <a:chExt cx="88900" cy="1393309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DD00445D-0FBB-9A04-DC3C-17E345A9009B}"/>
                </a:ext>
              </a:extLst>
            </p:cNvPr>
            <p:cNvSpPr/>
            <p:nvPr/>
          </p:nvSpPr>
          <p:spPr>
            <a:xfrm>
              <a:off x="3454400" y="242570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94082AB-15E8-7DD0-660E-5007BAA8B848}"/>
                </a:ext>
              </a:extLst>
            </p:cNvPr>
            <p:cNvSpPr/>
            <p:nvPr/>
          </p:nvSpPr>
          <p:spPr>
            <a:xfrm>
              <a:off x="3454400" y="26872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F720F0CA-AE4C-BCF1-DF9F-B3074ECCF5F7}"/>
                </a:ext>
              </a:extLst>
            </p:cNvPr>
            <p:cNvSpPr/>
            <p:nvPr/>
          </p:nvSpPr>
          <p:spPr>
            <a:xfrm>
              <a:off x="3454400" y="2946225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8E0CA56-D52E-AA88-EAF1-5E5DC13D9D5D}"/>
                </a:ext>
              </a:extLst>
            </p:cNvPr>
            <p:cNvSpPr/>
            <p:nvPr/>
          </p:nvSpPr>
          <p:spPr>
            <a:xfrm>
              <a:off x="3454400" y="3204342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03AFE6B-EDA5-87C6-19F4-9ED15C448014}"/>
                </a:ext>
              </a:extLst>
            </p:cNvPr>
            <p:cNvSpPr/>
            <p:nvPr/>
          </p:nvSpPr>
          <p:spPr>
            <a:xfrm>
              <a:off x="3454400" y="34607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BDF182F2-3367-AAB2-8F46-733806CC73DC}"/>
                </a:ext>
              </a:extLst>
            </p:cNvPr>
            <p:cNvSpPr/>
            <p:nvPr/>
          </p:nvSpPr>
          <p:spPr>
            <a:xfrm>
              <a:off x="3454400" y="3730109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9DEAE67-7024-773F-875E-27487F1B0CC7}"/>
              </a:ext>
            </a:extLst>
          </p:cNvPr>
          <p:cNvGrpSpPr/>
          <p:nvPr/>
        </p:nvGrpSpPr>
        <p:grpSpPr>
          <a:xfrm>
            <a:off x="254000" y="4840545"/>
            <a:ext cx="88900" cy="1393309"/>
            <a:chOff x="3454400" y="2425700"/>
            <a:chExt cx="88900" cy="1393309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C14CD86-2CFB-1ECD-5B35-DDD9CFF43A33}"/>
                </a:ext>
              </a:extLst>
            </p:cNvPr>
            <p:cNvSpPr/>
            <p:nvPr/>
          </p:nvSpPr>
          <p:spPr>
            <a:xfrm>
              <a:off x="3454400" y="242570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4E378D89-DDE3-171F-458A-0BD05F13E4AA}"/>
                </a:ext>
              </a:extLst>
            </p:cNvPr>
            <p:cNvSpPr/>
            <p:nvPr/>
          </p:nvSpPr>
          <p:spPr>
            <a:xfrm>
              <a:off x="3454400" y="26872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F9EDB02-97C7-30BB-239D-B091AB913D58}"/>
                </a:ext>
              </a:extLst>
            </p:cNvPr>
            <p:cNvSpPr/>
            <p:nvPr/>
          </p:nvSpPr>
          <p:spPr>
            <a:xfrm>
              <a:off x="3454400" y="2946225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85924874-1D49-41AB-8377-D3C3D454A793}"/>
                </a:ext>
              </a:extLst>
            </p:cNvPr>
            <p:cNvSpPr/>
            <p:nvPr/>
          </p:nvSpPr>
          <p:spPr>
            <a:xfrm>
              <a:off x="3454400" y="3204342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F31D71EF-AAF6-2966-8682-8BB335126714}"/>
                </a:ext>
              </a:extLst>
            </p:cNvPr>
            <p:cNvSpPr/>
            <p:nvPr/>
          </p:nvSpPr>
          <p:spPr>
            <a:xfrm>
              <a:off x="3454400" y="34607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FCEBCFA6-A1AE-1A60-FD9F-902B659AA90B}"/>
                </a:ext>
              </a:extLst>
            </p:cNvPr>
            <p:cNvSpPr/>
            <p:nvPr/>
          </p:nvSpPr>
          <p:spPr>
            <a:xfrm>
              <a:off x="3454400" y="3730109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CEBA8493-FE3B-3330-30AC-C190C06B2535}"/>
              </a:ext>
            </a:extLst>
          </p:cNvPr>
          <p:cNvGrpSpPr/>
          <p:nvPr/>
        </p:nvGrpSpPr>
        <p:grpSpPr>
          <a:xfrm>
            <a:off x="4876800" y="4840545"/>
            <a:ext cx="88900" cy="1393309"/>
            <a:chOff x="3454400" y="2425700"/>
            <a:chExt cx="88900" cy="1393309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E6CC20-CE0D-E9FA-825C-37A5DEEBDB01}"/>
                </a:ext>
              </a:extLst>
            </p:cNvPr>
            <p:cNvSpPr/>
            <p:nvPr/>
          </p:nvSpPr>
          <p:spPr>
            <a:xfrm>
              <a:off x="3454400" y="242570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77BB8A8-6AA4-C547-EAA1-48EF6C0A3B3E}"/>
                </a:ext>
              </a:extLst>
            </p:cNvPr>
            <p:cNvSpPr/>
            <p:nvPr/>
          </p:nvSpPr>
          <p:spPr>
            <a:xfrm>
              <a:off x="3454400" y="26872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9511A64D-297F-9BCE-65B6-E31057C74044}"/>
                </a:ext>
              </a:extLst>
            </p:cNvPr>
            <p:cNvSpPr/>
            <p:nvPr/>
          </p:nvSpPr>
          <p:spPr>
            <a:xfrm>
              <a:off x="3454400" y="2946225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6DA1B2CC-16DB-93B8-9899-7F4BCB45415A}"/>
                </a:ext>
              </a:extLst>
            </p:cNvPr>
            <p:cNvSpPr/>
            <p:nvPr/>
          </p:nvSpPr>
          <p:spPr>
            <a:xfrm>
              <a:off x="3454400" y="3204342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76E3ECF2-A7D1-EF61-DD32-0BD662FDB023}"/>
                </a:ext>
              </a:extLst>
            </p:cNvPr>
            <p:cNvSpPr/>
            <p:nvPr/>
          </p:nvSpPr>
          <p:spPr>
            <a:xfrm>
              <a:off x="3454400" y="3460750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C08CFBF1-8E87-61E2-FB08-4EA5E6AF2C2C}"/>
                </a:ext>
              </a:extLst>
            </p:cNvPr>
            <p:cNvSpPr/>
            <p:nvPr/>
          </p:nvSpPr>
          <p:spPr>
            <a:xfrm>
              <a:off x="3454400" y="3730109"/>
              <a:ext cx="88900" cy="889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76B9C5F-DAB7-AF13-6154-583DF520A431}"/>
              </a:ext>
            </a:extLst>
          </p:cNvPr>
          <p:cNvSpPr/>
          <p:nvPr/>
        </p:nvSpPr>
        <p:spPr>
          <a:xfrm>
            <a:off x="2931636" y="267037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E4E6997-DB73-39AF-0422-A68B9552CBBE}"/>
              </a:ext>
            </a:extLst>
          </p:cNvPr>
          <p:cNvSpPr/>
          <p:nvPr/>
        </p:nvSpPr>
        <p:spPr>
          <a:xfrm>
            <a:off x="7083504" y="56033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710E80C-024E-799F-0903-F17046BBA24B}"/>
              </a:ext>
            </a:extLst>
          </p:cNvPr>
          <p:cNvSpPr/>
          <p:nvPr/>
        </p:nvSpPr>
        <p:spPr>
          <a:xfrm>
            <a:off x="1998186" y="87800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34BEB6E-BEB4-B89E-976C-96A9DD2D4F85}"/>
              </a:ext>
            </a:extLst>
          </p:cNvPr>
          <p:cNvSpPr/>
          <p:nvPr/>
        </p:nvSpPr>
        <p:spPr>
          <a:xfrm>
            <a:off x="1468415" y="1821249"/>
            <a:ext cx="1590920" cy="159092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프로필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사진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B387DEDB-7BD6-109D-001E-A649A87F82F4}"/>
              </a:ext>
            </a:extLst>
          </p:cNvPr>
          <p:cNvSpPr/>
          <p:nvPr/>
        </p:nvSpPr>
        <p:spPr>
          <a:xfrm>
            <a:off x="1837764" y="3629434"/>
            <a:ext cx="859570" cy="47355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ysClr val="windowText" lastClr="000000"/>
                </a:solidFill>
              </a:rPr>
              <a:t>프로필 수정</a:t>
            </a:r>
            <a:endParaRPr lang="en-US" altLang="ko-KR" sz="900" dirty="0">
              <a:solidFill>
                <a:sysClr val="windowText" lastClr="000000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6D91858-D628-CA47-3F42-F3A3399FD48E}"/>
              </a:ext>
            </a:extLst>
          </p:cNvPr>
          <p:cNvSpPr/>
          <p:nvPr/>
        </p:nvSpPr>
        <p:spPr>
          <a:xfrm>
            <a:off x="7706836" y="1817469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DF83D8E-1791-CCFB-3BC1-5431CE2FAB47}"/>
              </a:ext>
            </a:extLst>
          </p:cNvPr>
          <p:cNvSpPr/>
          <p:nvPr/>
        </p:nvSpPr>
        <p:spPr>
          <a:xfrm>
            <a:off x="3454400" y="427166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7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51CDFE8-E39E-7D4C-12E6-135C24D7FE45}"/>
              </a:ext>
            </a:extLst>
          </p:cNvPr>
          <p:cNvSpPr/>
          <p:nvPr/>
        </p:nvSpPr>
        <p:spPr>
          <a:xfrm>
            <a:off x="7872968" y="427886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2CC657D-231B-AE5E-F06B-878FE6E723ED}"/>
              </a:ext>
            </a:extLst>
          </p:cNvPr>
          <p:cNvSpPr txBox="1"/>
          <p:nvPr/>
        </p:nvSpPr>
        <p:spPr>
          <a:xfrm>
            <a:off x="9067800" y="393700"/>
            <a:ext cx="31135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로고 클릭 시 서비스 메인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로그아웃 클릭 시 로그인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마이페이지 클릭 시 마이페이지로 이동</a:t>
            </a:r>
            <a:r>
              <a:rPr lang="en-US" altLang="ko-KR" sz="1400" dirty="0"/>
              <a:t>                                  </a:t>
            </a:r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각 메뉴 클릭 시 해당 페이지로 이동                                    </a:t>
            </a:r>
            <a:r>
              <a:rPr lang="en-US" altLang="ko-KR" sz="1400" dirty="0"/>
              <a:t>-</a:t>
            </a:r>
            <a:r>
              <a:rPr lang="ko-KR" altLang="en-US" sz="1400" dirty="0"/>
              <a:t>메뉴 네비게이션 바 </a:t>
            </a:r>
            <a:r>
              <a:rPr lang="en-US" altLang="ko-KR" sz="1400" dirty="0"/>
              <a:t>z-index</a:t>
            </a:r>
            <a:r>
              <a:rPr lang="ko-KR" altLang="en-US" sz="1400" dirty="0"/>
              <a:t>로 구현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프로필 수정 클릭 시 정보 수정페이지로 이동                      </a:t>
            </a:r>
            <a:r>
              <a:rPr lang="en-US" altLang="ko-KR" sz="1400" dirty="0"/>
              <a:t> -</a:t>
            </a:r>
            <a:r>
              <a:rPr lang="ko-KR" altLang="en-US" sz="1400" dirty="0"/>
              <a:t>프로필 수정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경기목록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400" dirty="0"/>
              <a:t>게시판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랭킹보기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ko-KR" altLang="en-US" sz="1400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492CDD53-AA33-A0C4-5957-43A4607F89B3}"/>
              </a:ext>
            </a:extLst>
          </p:cNvPr>
          <p:cNvSpPr/>
          <p:nvPr/>
        </p:nvSpPr>
        <p:spPr>
          <a:xfrm>
            <a:off x="7995840" y="560338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8D7B2E6-66CE-2C3B-5702-4D45FD2D3364}"/>
              </a:ext>
            </a:extLst>
          </p:cNvPr>
          <p:cNvSpPr/>
          <p:nvPr/>
        </p:nvSpPr>
        <p:spPr>
          <a:xfrm>
            <a:off x="1579986" y="3482020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8C4B2B-9DB0-08C0-137D-D8BB3B02EEA7}"/>
              </a:ext>
            </a:extLst>
          </p:cNvPr>
          <p:cNvSpPr txBox="1"/>
          <p:nvPr/>
        </p:nvSpPr>
        <p:spPr>
          <a:xfrm>
            <a:off x="4987146" y="4743966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문주 군단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C7D1D6-225B-9AC1-512F-B6EC633DF13F}"/>
              </a:ext>
            </a:extLst>
          </p:cNvPr>
          <p:cNvSpPr txBox="1"/>
          <p:nvPr/>
        </p:nvSpPr>
        <p:spPr>
          <a:xfrm>
            <a:off x="4987146" y="5020965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문주 </a:t>
            </a:r>
            <a:r>
              <a:rPr lang="ko-KR" altLang="en-US" sz="1200" dirty="0" err="1"/>
              <a:t>갱스터즈</a:t>
            </a:r>
            <a:endParaRPr lang="ko-KR" alt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C097F2-5F6E-8545-CB26-FFE4A3019B13}"/>
              </a:ext>
            </a:extLst>
          </p:cNvPr>
          <p:cNvSpPr txBox="1"/>
          <p:nvPr/>
        </p:nvSpPr>
        <p:spPr>
          <a:xfrm>
            <a:off x="4987146" y="525431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개발냥발</a:t>
            </a:r>
            <a:endParaRPr lang="ko-KR" altLang="en-US" sz="12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D0B008F-735A-726E-41D2-A8ED2FFDAFD9}"/>
              </a:ext>
            </a:extLst>
          </p:cNvPr>
          <p:cNvSpPr txBox="1"/>
          <p:nvPr/>
        </p:nvSpPr>
        <p:spPr>
          <a:xfrm>
            <a:off x="4987146" y="552513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김반박이</a:t>
            </a:r>
            <a:endParaRPr lang="ko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C637136-4B8F-6E19-D9B4-D1446B5D11E6}"/>
              </a:ext>
            </a:extLst>
          </p:cNvPr>
          <p:cNvSpPr txBox="1"/>
          <p:nvPr/>
        </p:nvSpPr>
        <p:spPr>
          <a:xfrm>
            <a:off x="4987146" y="5777936"/>
            <a:ext cx="298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…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77D9508-C2B7-8FAC-AF70-AFD103F1CB8E}"/>
              </a:ext>
            </a:extLst>
          </p:cNvPr>
          <p:cNvSpPr txBox="1"/>
          <p:nvPr/>
        </p:nvSpPr>
        <p:spPr>
          <a:xfrm>
            <a:off x="4987146" y="6048761"/>
            <a:ext cx="2984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…</a:t>
            </a:r>
            <a:endParaRPr lang="ko-KR" alt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15D4151-68DC-AA73-CEB4-A59E82340E46}"/>
              </a:ext>
            </a:extLst>
          </p:cNvPr>
          <p:cNvSpPr txBox="1"/>
          <p:nvPr/>
        </p:nvSpPr>
        <p:spPr>
          <a:xfrm>
            <a:off x="452161" y="4743966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경기 중 금지사항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0FDD4AD-E80F-32DE-372F-E7FEF523C9F9}"/>
              </a:ext>
            </a:extLst>
          </p:cNvPr>
          <p:cNvSpPr txBox="1"/>
          <p:nvPr/>
        </p:nvSpPr>
        <p:spPr>
          <a:xfrm>
            <a:off x="452161" y="5017700"/>
            <a:ext cx="18117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매너게임 부탁드립니다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13363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0058222-AD2D-A9ED-5126-253622A6135E}"/>
              </a:ext>
            </a:extLst>
          </p:cNvPr>
          <p:cNvSpPr/>
          <p:nvPr/>
        </p:nvSpPr>
        <p:spPr>
          <a:xfrm>
            <a:off x="9067800" y="393700"/>
            <a:ext cx="3124200" cy="64643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C25A1C-5CD2-611F-F8D0-B011412A1362}"/>
              </a:ext>
            </a:extLst>
          </p:cNvPr>
          <p:cNvSpPr/>
          <p:nvPr/>
        </p:nvSpPr>
        <p:spPr>
          <a:xfrm>
            <a:off x="9067800" y="0"/>
            <a:ext cx="3124200" cy="393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0934E-FE99-2D05-2A2E-198D2BC56E8D}"/>
              </a:ext>
            </a:extLst>
          </p:cNvPr>
          <p:cNvSpPr txBox="1"/>
          <p:nvPr/>
        </p:nvSpPr>
        <p:spPr>
          <a:xfrm>
            <a:off x="10128250" y="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상세 설명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74FD0A-FA27-C56B-0B2B-A6B8E9D4860A}"/>
              </a:ext>
            </a:extLst>
          </p:cNvPr>
          <p:cNvSpPr/>
          <p:nvPr/>
        </p:nvSpPr>
        <p:spPr>
          <a:xfrm>
            <a:off x="0" y="989568"/>
            <a:ext cx="9067800" cy="551283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2168CA-6813-4DEB-0CF5-C68FCED10437}"/>
              </a:ext>
            </a:extLst>
          </p:cNvPr>
          <p:cNvSpPr/>
          <p:nvPr/>
        </p:nvSpPr>
        <p:spPr>
          <a:xfrm>
            <a:off x="0" y="393700"/>
            <a:ext cx="9067800" cy="9525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21AAA44-2B4E-9321-7877-74A545B3A2B1}"/>
              </a:ext>
            </a:extLst>
          </p:cNvPr>
          <p:cNvSpPr/>
          <p:nvPr/>
        </p:nvSpPr>
        <p:spPr>
          <a:xfrm>
            <a:off x="3073400" y="393700"/>
            <a:ext cx="3022600" cy="59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로고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F27E0AF-44F8-1199-35F7-AF3C3F7D0260}"/>
              </a:ext>
            </a:extLst>
          </p:cNvPr>
          <p:cNvSpPr/>
          <p:nvPr/>
        </p:nvSpPr>
        <p:spPr>
          <a:xfrm>
            <a:off x="0" y="9906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팀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경기장 목록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랭킹 </a:t>
            </a:r>
            <a:r>
              <a:rPr lang="en-US" altLang="ko-KR" dirty="0">
                <a:solidFill>
                  <a:sysClr val="windowText" lastClr="000000"/>
                </a:solidFill>
              </a:rPr>
              <a:t>| </a:t>
            </a:r>
            <a:r>
              <a:rPr lang="ko-KR" altLang="en-US" dirty="0">
                <a:solidFill>
                  <a:sysClr val="windowText" lastClr="000000"/>
                </a:solidFill>
              </a:rPr>
              <a:t>게시판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5A2EE7C-C06C-506A-ADB8-E64102C3BA56}"/>
              </a:ext>
            </a:extLst>
          </p:cNvPr>
          <p:cNvSpPr/>
          <p:nvPr/>
        </p:nvSpPr>
        <p:spPr>
          <a:xfrm>
            <a:off x="6096000" y="685800"/>
            <a:ext cx="29718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200" dirty="0">
                <a:solidFill>
                  <a:sysClr val="windowText" lastClr="000000"/>
                </a:solidFill>
              </a:rPr>
              <a:t>로그아웃 </a:t>
            </a:r>
            <a:r>
              <a:rPr lang="en-US" altLang="ko-KR" sz="1200" dirty="0">
                <a:solidFill>
                  <a:sysClr val="windowText" lastClr="000000"/>
                </a:solidFill>
              </a:rPr>
              <a:t>| </a:t>
            </a:r>
            <a:r>
              <a:rPr lang="ko-KR" altLang="en-US" sz="1200" dirty="0">
                <a:solidFill>
                  <a:sysClr val="windowText" lastClr="000000"/>
                </a:solidFill>
              </a:rPr>
              <a:t>마이페이지 </a:t>
            </a:r>
            <a:endParaRPr lang="en-US" altLang="ko-KR" sz="1200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FF8BE-2864-765A-D864-9801028B3732}"/>
              </a:ext>
            </a:extLst>
          </p:cNvPr>
          <p:cNvSpPr txBox="1"/>
          <p:nvPr/>
        </p:nvSpPr>
        <p:spPr>
          <a:xfrm>
            <a:off x="101600" y="0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92AC65"/>
                </a:solidFill>
                <a:latin typeface="와구리체 TTF" pitchFamily="2" charset="-127"/>
                <a:ea typeface="와구리체 TTF" pitchFamily="2" charset="-127"/>
              </a:rPr>
              <a:t>게시판 리스트 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[</a:t>
            </a:r>
            <a:r>
              <a:rPr lang="ko-KR" altLang="en-US" dirty="0">
                <a:latin typeface="Wanted Sans" panose="020B0504000000000000" pitchFamily="50" charset="-127"/>
                <a:ea typeface="Wanted Sans" panose="020B0504000000000000" pitchFamily="50" charset="-127"/>
              </a:rPr>
              <a:t>문주영</a:t>
            </a:r>
            <a:r>
              <a:rPr lang="en-US" altLang="ko-KR" dirty="0">
                <a:latin typeface="Wanted Sans" panose="020B0504000000000000" pitchFamily="50" charset="-127"/>
                <a:ea typeface="Wanted Sans" panose="020B0504000000000000" pitchFamily="50" charset="-127"/>
              </a:rPr>
              <a:t>]</a:t>
            </a:r>
            <a:endParaRPr lang="ko-KR" altLang="en-US" dirty="0">
              <a:latin typeface="Wanted Sans" panose="020B0504000000000000" pitchFamily="50" charset="-127"/>
              <a:ea typeface="Wanted Sans" panose="020B0504000000000000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1E02559-3409-C395-698A-638C9C4DA80C}"/>
              </a:ext>
            </a:extLst>
          </p:cNvPr>
          <p:cNvGraphicFramePr>
            <a:graphicFrameLocks noGrp="1"/>
          </p:cNvGraphicFramePr>
          <p:nvPr/>
        </p:nvGraphicFramePr>
        <p:xfrm>
          <a:off x="469900" y="2187857"/>
          <a:ext cx="8128000" cy="369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835">
                  <a:extLst>
                    <a:ext uri="{9D8B030D-6E8A-4147-A177-3AD203B41FA5}">
                      <a16:colId xmlns:a16="http://schemas.microsoft.com/office/drawing/2014/main" val="1085591988"/>
                    </a:ext>
                  </a:extLst>
                </a:gridCol>
                <a:gridCol w="940158">
                  <a:extLst>
                    <a:ext uri="{9D8B030D-6E8A-4147-A177-3AD203B41FA5}">
                      <a16:colId xmlns:a16="http://schemas.microsoft.com/office/drawing/2014/main" val="4078204258"/>
                    </a:ext>
                  </a:extLst>
                </a:gridCol>
                <a:gridCol w="3515932">
                  <a:extLst>
                    <a:ext uri="{9D8B030D-6E8A-4147-A177-3AD203B41FA5}">
                      <a16:colId xmlns:a16="http://schemas.microsoft.com/office/drawing/2014/main" val="1970929500"/>
                    </a:ext>
                  </a:extLst>
                </a:gridCol>
                <a:gridCol w="1318475">
                  <a:extLst>
                    <a:ext uri="{9D8B030D-6E8A-4147-A177-3AD203B41FA5}">
                      <a16:colId xmlns:a16="http://schemas.microsoft.com/office/drawing/2014/main" val="324891101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97324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No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글머리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게시날짜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560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공지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경기 중 금지사항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Admin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2024.00.00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802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공지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매너게임 부탁드립니다</a:t>
                      </a: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.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Admin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2024.00.00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778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일반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평택에서 게임하실 분 미리 모집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ID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2024.05.21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581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18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</a:rPr>
                        <a:t>일반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ysClr val="windowText" lastClr="000000"/>
                          </a:solidFill>
                        </a:rPr>
                        <a:t>모두 최고의 경기가 될 수 있도록 빛납시다</a:t>
                      </a:r>
                      <a:r>
                        <a:rPr lang="en-US" altLang="ko-KR" sz="1200" dirty="0">
                          <a:solidFill>
                            <a:sysClr val="windowText" lastClr="000000"/>
                          </a:solidFill>
                        </a:rPr>
                        <a:t>!!</a:t>
                      </a:r>
                      <a:endParaRPr lang="ko-KR" altLang="en-US" sz="12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ID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</a:rPr>
                        <a:t>2024.05.01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181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750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023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443460"/>
                  </a:ext>
                </a:extLst>
              </a:tr>
              <a:tr h="291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14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635436"/>
                  </a:ext>
                </a:extLst>
              </a:tr>
              <a:tr h="217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13</a:t>
                      </a:r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972060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71A31F6-FF5C-2548-3950-DBFB3010B05D}"/>
              </a:ext>
            </a:extLst>
          </p:cNvPr>
          <p:cNvSpPr txBox="1"/>
          <p:nvPr/>
        </p:nvSpPr>
        <p:spPr>
          <a:xfrm>
            <a:off x="465896" y="152870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게시판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534DC4-21B1-B4EF-F743-F3AEF5BAAE71}"/>
              </a:ext>
            </a:extLst>
          </p:cNvPr>
          <p:cNvSpPr/>
          <p:nvPr/>
        </p:nvSpPr>
        <p:spPr>
          <a:xfrm>
            <a:off x="7409789" y="5951658"/>
            <a:ext cx="1172101" cy="502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</a:rPr>
              <a:t>글쓰기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B0AF382-916D-168E-39BA-9422F9E291CA}"/>
              </a:ext>
            </a:extLst>
          </p:cNvPr>
          <p:cNvSpPr/>
          <p:nvPr/>
        </p:nvSpPr>
        <p:spPr>
          <a:xfrm>
            <a:off x="2164318" y="6028932"/>
            <a:ext cx="4416786" cy="435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1  2  3  4  5  6  7  8  9  10  | 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다음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&gt;</a:t>
            </a:r>
            <a:endParaRPr lang="ko-KR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2E7687-5C84-0885-23A9-B079705F503C}"/>
              </a:ext>
            </a:extLst>
          </p:cNvPr>
          <p:cNvSpPr/>
          <p:nvPr/>
        </p:nvSpPr>
        <p:spPr>
          <a:xfrm>
            <a:off x="299764" y="2021725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3E4BA7-2292-F9B9-BEA6-615E05799105}"/>
              </a:ext>
            </a:extLst>
          </p:cNvPr>
          <p:cNvSpPr/>
          <p:nvPr/>
        </p:nvSpPr>
        <p:spPr>
          <a:xfrm>
            <a:off x="7249636" y="5904954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2F9971-23EA-A2EE-E789-31A6AE4EED3F}"/>
              </a:ext>
            </a:extLst>
          </p:cNvPr>
          <p:cNvSpPr/>
          <p:nvPr/>
        </p:nvSpPr>
        <p:spPr>
          <a:xfrm>
            <a:off x="2511504" y="5947806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DDE593-FB29-47FE-F193-EDD06FFDA7A9}"/>
              </a:ext>
            </a:extLst>
          </p:cNvPr>
          <p:cNvSpPr txBox="1"/>
          <p:nvPr/>
        </p:nvSpPr>
        <p:spPr>
          <a:xfrm>
            <a:off x="9067800" y="393700"/>
            <a:ext cx="31135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dirty="0"/>
              <a:t>게시판 최근 게시물 순서대로</a:t>
            </a:r>
            <a:r>
              <a:rPr lang="en-US" altLang="ko-KR" sz="1400" dirty="0"/>
              <a:t>(</a:t>
            </a:r>
            <a:r>
              <a:rPr lang="ko-KR" altLang="en-US" sz="1400" dirty="0"/>
              <a:t>내림차순</a:t>
            </a:r>
            <a:r>
              <a:rPr lang="en-US" altLang="ko-KR" sz="1400" dirty="0"/>
              <a:t>)</a:t>
            </a:r>
            <a:r>
              <a:rPr lang="ko-KR" altLang="en-US" sz="1400" dirty="0"/>
              <a:t>으로</a:t>
            </a:r>
            <a:r>
              <a:rPr lang="en-US" altLang="ko-KR" sz="1400" dirty="0"/>
              <a:t> </a:t>
            </a:r>
            <a:r>
              <a:rPr lang="ko-KR" altLang="en-US" sz="1400" dirty="0"/>
              <a:t>정렬                     </a:t>
            </a:r>
            <a:r>
              <a:rPr lang="en-US" altLang="ko-KR" sz="1400" dirty="0"/>
              <a:t>- </a:t>
            </a:r>
            <a:r>
              <a:rPr lang="ko-KR" altLang="en-US" sz="1400" dirty="0"/>
              <a:t>글머리 공지</a:t>
            </a:r>
            <a:r>
              <a:rPr lang="en-US" altLang="ko-KR" sz="1400" dirty="0"/>
              <a:t>/ </a:t>
            </a:r>
            <a:r>
              <a:rPr lang="ko-KR" altLang="en-US" sz="1400" dirty="0"/>
              <a:t>일반으로 구분      </a:t>
            </a:r>
            <a:r>
              <a:rPr lang="en-US" altLang="ko-KR" sz="1400" dirty="0"/>
              <a:t>- </a:t>
            </a:r>
            <a:r>
              <a:rPr lang="ko-KR" altLang="en-US" sz="1400" dirty="0"/>
              <a:t>게시글 작성에서 메인 선택한 게시글만 띄움</a:t>
            </a:r>
            <a:r>
              <a:rPr lang="en-US" altLang="ko-KR" sz="1400" dirty="0"/>
              <a:t>.</a:t>
            </a:r>
            <a:r>
              <a:rPr lang="ko-KR" altLang="en-US" sz="1400" dirty="0"/>
              <a:t>                                      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게시글 선택 시 해당 게시글 상세 보기 페이지로 이동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페이지 넘버 클릭 시 오래된 게시글 출력</a:t>
            </a:r>
            <a:endParaRPr lang="en-US" altLang="ko-KR" sz="1400" dirty="0"/>
          </a:p>
          <a:p>
            <a:pPr marL="342900" indent="-342900">
              <a:buAutoNum type="arabicPeriod"/>
            </a:pPr>
            <a:endParaRPr lang="en-US" altLang="ko-KR" sz="1400" dirty="0"/>
          </a:p>
          <a:p>
            <a:pPr marL="342900" indent="-342900">
              <a:buAutoNum type="arabicPeriod"/>
            </a:pPr>
            <a:r>
              <a:rPr lang="ko-KR" altLang="en-US" sz="1400" dirty="0"/>
              <a:t>글쓰기 버튼 클릭 시 게시글 작성 페이지로 이동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311F4C1-37A5-A6CE-4781-1AD4A898F2F9}"/>
              </a:ext>
            </a:extLst>
          </p:cNvPr>
          <p:cNvSpPr/>
          <p:nvPr/>
        </p:nvSpPr>
        <p:spPr>
          <a:xfrm>
            <a:off x="299764" y="2561320"/>
            <a:ext cx="332264" cy="3322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D84D716-83AC-42AA-D2EF-8C3E9EA43073}"/>
              </a:ext>
            </a:extLst>
          </p:cNvPr>
          <p:cNvSpPr/>
          <p:nvPr/>
        </p:nvSpPr>
        <p:spPr>
          <a:xfrm>
            <a:off x="0" y="6502400"/>
            <a:ext cx="9067800" cy="3556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3887246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3806</Words>
  <Application>Microsoft Office PowerPoint</Application>
  <PresentationFormat>와이드스크린</PresentationFormat>
  <Paragraphs>1278</Paragraphs>
  <Slides>32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7" baseType="lpstr">
      <vt:lpstr>Arial</vt:lpstr>
      <vt:lpstr>맑은 고딕</vt:lpstr>
      <vt:lpstr>와구리체 TTF</vt:lpstr>
      <vt:lpstr>Wanted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문주영</dc:creator>
  <cp:lastModifiedBy>문주영</cp:lastModifiedBy>
  <cp:revision>57</cp:revision>
  <dcterms:created xsi:type="dcterms:W3CDTF">2024-05-27T07:51:51Z</dcterms:created>
  <dcterms:modified xsi:type="dcterms:W3CDTF">2024-07-12T05:45:35Z</dcterms:modified>
</cp:coreProperties>
</file>

<file path=docProps/thumbnail.jpeg>
</file>